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3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4.xml" ContentType="application/inkml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236"/>
    <a:srgbClr val="0773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81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DA12AD-8507-49F2-999E-30137DE3B6AC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452A68F-5942-432A-BE7B-5D0FB0386CCE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ln>
          <a:noFill/>
        </a:ln>
        <a:effectLst>
          <a:innerShdw blurRad="304800">
            <a:prstClr val="black"/>
          </a:innerShdw>
        </a:effectLst>
      </dgm:spPr>
      <dgm:t>
        <a:bodyPr rtlCol="0" anchor="ctr"/>
        <a:lstStyle/>
        <a:p>
          <a:pPr marL="0" algn="ctr" defTabSz="914400" rtl="0" eaLnBrk="1" latinLnBrk="0" hangingPunct="1"/>
          <a:r>
            <a:rPr lang="en-US" sz="28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Bu </a:t>
          </a:r>
          <a:r>
            <a:rPr lang="en-US" sz="28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asrning</a:t>
          </a:r>
          <a:r>
            <a:rPr lang="en-US" sz="28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 </a:t>
          </a:r>
          <a:r>
            <a:rPr lang="en-US" sz="28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yaqqol</a:t>
          </a:r>
          <a:r>
            <a:rPr lang="en-US" sz="28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 </a:t>
          </a:r>
          <a:r>
            <a:rPr lang="en-US" sz="28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namoyondalari</a:t>
          </a:r>
          <a:r>
            <a:rPr lang="en-US" sz="28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:</a:t>
          </a:r>
        </a:p>
      </dgm:t>
    </dgm:pt>
    <dgm:pt modelId="{6A8E33C8-05AA-4E3B-8731-38CBA942BDF5}" type="parTrans" cxnId="{05996258-1924-4BAE-8006-67ED30B7AF27}">
      <dgm:prSet/>
      <dgm:spPr/>
      <dgm:t>
        <a:bodyPr/>
        <a:lstStyle/>
        <a:p>
          <a:endParaRPr lang="en-US"/>
        </a:p>
      </dgm:t>
    </dgm:pt>
    <dgm:pt modelId="{2DDBBD29-FACF-4CFC-853E-7493B77EDE37}" type="sibTrans" cxnId="{05996258-1924-4BAE-8006-67ED30B7AF27}">
      <dgm:prSet/>
      <dgm:spPr/>
      <dgm:t>
        <a:bodyPr/>
        <a:lstStyle/>
        <a:p>
          <a:endParaRPr lang="en-US"/>
        </a:p>
      </dgm:t>
    </dgm:pt>
    <dgm:pt modelId="{6FC6BDB4-D411-4301-B5BD-0EBD526B364B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ln>
          <a:noFill/>
        </a:ln>
        <a:effectLst>
          <a:innerShdw blurRad="304800">
            <a:prstClr val="black"/>
          </a:innerShdw>
        </a:effectLst>
      </dgm:spPr>
      <dgm:t>
        <a:bodyPr spcFirstLastPara="0" vert="horz" wrap="square" lIns="17780" tIns="17780" rIns="17780" bIns="17780" numCol="1" spcCol="1270" rtlCol="0" anchor="ctr" anchorCtr="0"/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JAN JAK RUSSO</a:t>
          </a:r>
        </a:p>
      </dgm:t>
    </dgm:pt>
    <dgm:pt modelId="{1482BF55-4555-44BF-91F7-6632687E9AF6}" type="parTrans" cxnId="{FE050F7F-C604-413B-83C3-3ECFB41A57EE}">
      <dgm:prSet/>
      <dgm:spPr/>
      <dgm:t>
        <a:bodyPr/>
        <a:lstStyle/>
        <a:p>
          <a:endParaRPr lang="en-US"/>
        </a:p>
      </dgm:t>
    </dgm:pt>
    <dgm:pt modelId="{93426D01-D2B5-4140-A034-EB6A7440BFFC}" type="sibTrans" cxnId="{FE050F7F-C604-413B-83C3-3ECFB41A57EE}">
      <dgm:prSet/>
      <dgm:spPr/>
      <dgm:t>
        <a:bodyPr/>
        <a:lstStyle/>
        <a:p>
          <a:endParaRPr lang="en-US"/>
        </a:p>
      </dgm:t>
    </dgm:pt>
    <dgm:pt modelId="{3BE6A495-06FE-452A-8E96-B2BD8A8C366B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ln>
          <a:noFill/>
        </a:ln>
        <a:effectLst>
          <a:innerShdw blurRad="304800">
            <a:prstClr val="black"/>
          </a:innerShdw>
        </a:effectLst>
      </dgm:spPr>
      <dgm:t>
        <a:bodyPr rtlCol="0" anchor="ctr"/>
        <a:lstStyle/>
        <a:p>
          <a:pPr marL="0" algn="ctr" defTabSz="914400" rtl="0" eaLnBrk="1" latinLnBrk="0" hangingPunct="1"/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VOLTER</a:t>
          </a:r>
        </a:p>
      </dgm:t>
    </dgm:pt>
    <dgm:pt modelId="{206F8776-99EA-40DA-BF71-11973FA1C2C8}" type="parTrans" cxnId="{EDBC1F3F-C1AA-48D0-B90F-F122747F74D7}">
      <dgm:prSet/>
      <dgm:spPr/>
      <dgm:t>
        <a:bodyPr/>
        <a:lstStyle/>
        <a:p>
          <a:endParaRPr lang="en-US"/>
        </a:p>
      </dgm:t>
    </dgm:pt>
    <dgm:pt modelId="{750ED590-1F2C-463B-B52D-FBBCB9C5C211}" type="sibTrans" cxnId="{EDBC1F3F-C1AA-48D0-B90F-F122747F74D7}">
      <dgm:prSet/>
      <dgm:spPr/>
      <dgm:t>
        <a:bodyPr/>
        <a:lstStyle/>
        <a:p>
          <a:endParaRPr lang="en-US"/>
        </a:p>
      </dgm:t>
    </dgm:pt>
    <dgm:pt modelId="{B3EEC8F8-37E6-4348-8A63-ECACC63F4E3B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ln>
          <a:noFill/>
        </a:ln>
        <a:effectLst>
          <a:innerShdw blurRad="304800">
            <a:prstClr val="black"/>
          </a:innerShdw>
        </a:effectLst>
      </dgm:spPr>
      <dgm:t>
        <a:bodyPr rtlCol="0" anchor="ctr"/>
        <a:lstStyle/>
        <a:p>
          <a:pPr marL="0" algn="ctr" defTabSz="914400" rtl="0" eaLnBrk="1" latinLnBrk="0" hangingPunct="1"/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ADAM SMIT </a:t>
          </a:r>
        </a:p>
      </dgm:t>
    </dgm:pt>
    <dgm:pt modelId="{5FC3A965-FCED-4E25-8BF4-8D413EEFD5E5}" type="parTrans" cxnId="{77339D3F-DE66-49FE-8F20-773D1FDB4B96}">
      <dgm:prSet/>
      <dgm:spPr/>
      <dgm:t>
        <a:bodyPr/>
        <a:lstStyle/>
        <a:p>
          <a:endParaRPr lang="en-US"/>
        </a:p>
      </dgm:t>
    </dgm:pt>
    <dgm:pt modelId="{0B3A1F6E-0F20-45A2-A320-8A7281CBD73F}" type="sibTrans" cxnId="{77339D3F-DE66-49FE-8F20-773D1FDB4B96}">
      <dgm:prSet/>
      <dgm:spPr/>
      <dgm:t>
        <a:bodyPr/>
        <a:lstStyle/>
        <a:p>
          <a:endParaRPr lang="en-US"/>
        </a:p>
      </dgm:t>
    </dgm:pt>
    <dgm:pt modelId="{025CD887-2CE0-47F5-A63C-DD4CD1576B7F}" type="pres">
      <dgm:prSet presAssocID="{3FDA12AD-8507-49F2-999E-30137DE3B6A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E55ED70-0690-414A-956F-E19D00844DB8}" type="pres">
      <dgm:prSet presAssocID="{4452A68F-5942-432A-BE7B-5D0FB0386CCE}" presName="hierRoot1" presStyleCnt="0">
        <dgm:presLayoutVars>
          <dgm:hierBranch val="init"/>
        </dgm:presLayoutVars>
      </dgm:prSet>
      <dgm:spPr/>
    </dgm:pt>
    <dgm:pt modelId="{DB09D9ED-A95A-4788-A643-A402019FA606}" type="pres">
      <dgm:prSet presAssocID="{4452A68F-5942-432A-BE7B-5D0FB0386CCE}" presName="rootComposite1" presStyleCnt="0"/>
      <dgm:spPr/>
    </dgm:pt>
    <dgm:pt modelId="{60583A3D-359A-48B6-B184-E0140F14A13B}" type="pres">
      <dgm:prSet presAssocID="{4452A68F-5942-432A-BE7B-5D0FB0386CCE}" presName="rootText1" presStyleLbl="node0" presStyleIdx="0" presStyleCnt="1" custScaleX="262266" custLinFactNeighborX="0" custLinFactNeighborY="-697">
        <dgm:presLayoutVars>
          <dgm:chPref val="3"/>
        </dgm:presLayoutVars>
      </dgm:prSet>
      <dgm:spPr>
        <a:xfrm>
          <a:off x="1918960" y="1172"/>
          <a:ext cx="5236646" cy="998346"/>
        </a:xfrm>
        <a:prstGeom prst="rect">
          <a:avLst/>
        </a:prstGeom>
      </dgm:spPr>
    </dgm:pt>
    <dgm:pt modelId="{37A25EB8-069C-445F-8EE9-805DCA1B2D7E}" type="pres">
      <dgm:prSet presAssocID="{4452A68F-5942-432A-BE7B-5D0FB0386CCE}" presName="rootConnector1" presStyleLbl="node1" presStyleIdx="0" presStyleCnt="0"/>
      <dgm:spPr/>
    </dgm:pt>
    <dgm:pt modelId="{F5C92CB2-D8DA-4FBB-9CDF-A940A9E611A9}" type="pres">
      <dgm:prSet presAssocID="{4452A68F-5942-432A-BE7B-5D0FB0386CCE}" presName="hierChild2" presStyleCnt="0"/>
      <dgm:spPr/>
    </dgm:pt>
    <dgm:pt modelId="{1CF58AA3-E774-4515-B835-9585B4E0CB59}" type="pres">
      <dgm:prSet presAssocID="{1482BF55-4555-44BF-91F7-6632687E9AF6}" presName="Name37" presStyleLbl="parChTrans1D2" presStyleIdx="0" presStyleCnt="3"/>
      <dgm:spPr/>
    </dgm:pt>
    <dgm:pt modelId="{99E8C587-D052-4C3F-987E-FE9A52B45548}" type="pres">
      <dgm:prSet presAssocID="{6FC6BDB4-D411-4301-B5BD-0EBD526B364B}" presName="hierRoot2" presStyleCnt="0">
        <dgm:presLayoutVars>
          <dgm:hierBranch val="init"/>
        </dgm:presLayoutVars>
      </dgm:prSet>
      <dgm:spPr/>
    </dgm:pt>
    <dgm:pt modelId="{ABB3730B-EAB2-4005-9434-A8287B61F82A}" type="pres">
      <dgm:prSet presAssocID="{6FC6BDB4-D411-4301-B5BD-0EBD526B364B}" presName="rootComposite" presStyleCnt="0"/>
      <dgm:spPr/>
    </dgm:pt>
    <dgm:pt modelId="{7315F2D9-59F4-4E90-BAE2-C5417E396916}" type="pres">
      <dgm:prSet presAssocID="{6FC6BDB4-D411-4301-B5BD-0EBD526B364B}" presName="rootText" presStyleLbl="node2" presStyleIdx="0" presStyleCnt="3">
        <dgm:presLayoutVars>
          <dgm:chPref val="3"/>
        </dgm:presLayoutVars>
      </dgm:prSet>
      <dgm:spPr>
        <a:xfrm>
          <a:off x="1122939" y="1418824"/>
          <a:ext cx="1996692" cy="998346"/>
        </a:xfrm>
        <a:prstGeom prst="rect">
          <a:avLst/>
        </a:prstGeom>
      </dgm:spPr>
    </dgm:pt>
    <dgm:pt modelId="{B6749703-A7C4-4F78-A03C-73751681F317}" type="pres">
      <dgm:prSet presAssocID="{6FC6BDB4-D411-4301-B5BD-0EBD526B364B}" presName="rootConnector" presStyleLbl="node2" presStyleIdx="0" presStyleCnt="3"/>
      <dgm:spPr/>
    </dgm:pt>
    <dgm:pt modelId="{3170BF8D-66E6-4559-86E9-77939D8E2A91}" type="pres">
      <dgm:prSet presAssocID="{6FC6BDB4-D411-4301-B5BD-0EBD526B364B}" presName="hierChild4" presStyleCnt="0"/>
      <dgm:spPr/>
    </dgm:pt>
    <dgm:pt modelId="{A48BD44B-1449-4002-8E5C-CA362C95C5AD}" type="pres">
      <dgm:prSet presAssocID="{6FC6BDB4-D411-4301-B5BD-0EBD526B364B}" presName="hierChild5" presStyleCnt="0"/>
      <dgm:spPr/>
    </dgm:pt>
    <dgm:pt modelId="{50EDCCFC-F2FF-4797-BA49-BA50AC77539E}" type="pres">
      <dgm:prSet presAssocID="{206F8776-99EA-40DA-BF71-11973FA1C2C8}" presName="Name37" presStyleLbl="parChTrans1D2" presStyleIdx="1" presStyleCnt="3"/>
      <dgm:spPr/>
    </dgm:pt>
    <dgm:pt modelId="{B679FF4F-8E9C-4F8F-83F7-21A137149944}" type="pres">
      <dgm:prSet presAssocID="{3BE6A495-06FE-452A-8E96-B2BD8A8C366B}" presName="hierRoot2" presStyleCnt="0">
        <dgm:presLayoutVars>
          <dgm:hierBranch val="init"/>
        </dgm:presLayoutVars>
      </dgm:prSet>
      <dgm:spPr/>
    </dgm:pt>
    <dgm:pt modelId="{DEB7092E-3E8F-46B9-84A9-78D9FB1EE0DF}" type="pres">
      <dgm:prSet presAssocID="{3BE6A495-06FE-452A-8E96-B2BD8A8C366B}" presName="rootComposite" presStyleCnt="0"/>
      <dgm:spPr/>
    </dgm:pt>
    <dgm:pt modelId="{104A522A-93AA-40CD-A323-6134D95B5136}" type="pres">
      <dgm:prSet presAssocID="{3BE6A495-06FE-452A-8E96-B2BD8A8C366B}" presName="rootText" presStyleLbl="node2" presStyleIdx="1" presStyleCnt="3">
        <dgm:presLayoutVars>
          <dgm:chPref val="3"/>
        </dgm:presLayoutVars>
      </dgm:prSet>
      <dgm:spPr>
        <a:xfrm>
          <a:off x="3538937" y="1418824"/>
          <a:ext cx="1996692" cy="998346"/>
        </a:xfrm>
        <a:prstGeom prst="rect">
          <a:avLst/>
        </a:prstGeom>
      </dgm:spPr>
    </dgm:pt>
    <dgm:pt modelId="{B6E88774-1E71-49DE-8E0A-6445C9031892}" type="pres">
      <dgm:prSet presAssocID="{3BE6A495-06FE-452A-8E96-B2BD8A8C366B}" presName="rootConnector" presStyleLbl="node2" presStyleIdx="1" presStyleCnt="3"/>
      <dgm:spPr/>
    </dgm:pt>
    <dgm:pt modelId="{368AF2CE-C1F0-486D-B097-5861B2D76056}" type="pres">
      <dgm:prSet presAssocID="{3BE6A495-06FE-452A-8E96-B2BD8A8C366B}" presName="hierChild4" presStyleCnt="0"/>
      <dgm:spPr/>
    </dgm:pt>
    <dgm:pt modelId="{339DA0C7-D80F-4676-BA2E-66E1E67DA337}" type="pres">
      <dgm:prSet presAssocID="{3BE6A495-06FE-452A-8E96-B2BD8A8C366B}" presName="hierChild5" presStyleCnt="0"/>
      <dgm:spPr/>
    </dgm:pt>
    <dgm:pt modelId="{CDA8606B-085B-4D9D-9340-E0004949EB1E}" type="pres">
      <dgm:prSet presAssocID="{5FC3A965-FCED-4E25-8BF4-8D413EEFD5E5}" presName="Name37" presStyleLbl="parChTrans1D2" presStyleIdx="2" presStyleCnt="3"/>
      <dgm:spPr/>
    </dgm:pt>
    <dgm:pt modelId="{9E5C2A09-5740-467E-9851-738632B80A75}" type="pres">
      <dgm:prSet presAssocID="{B3EEC8F8-37E6-4348-8A63-ECACC63F4E3B}" presName="hierRoot2" presStyleCnt="0">
        <dgm:presLayoutVars>
          <dgm:hierBranch val="init"/>
        </dgm:presLayoutVars>
      </dgm:prSet>
      <dgm:spPr/>
    </dgm:pt>
    <dgm:pt modelId="{EBE4068D-FAED-41B5-9E51-16E95351BF3F}" type="pres">
      <dgm:prSet presAssocID="{B3EEC8F8-37E6-4348-8A63-ECACC63F4E3B}" presName="rootComposite" presStyleCnt="0"/>
      <dgm:spPr/>
    </dgm:pt>
    <dgm:pt modelId="{1B194613-1346-476E-8871-E4A36EE51425}" type="pres">
      <dgm:prSet presAssocID="{B3EEC8F8-37E6-4348-8A63-ECACC63F4E3B}" presName="rootText" presStyleLbl="node2" presStyleIdx="2" presStyleCnt="3">
        <dgm:presLayoutVars>
          <dgm:chPref val="3"/>
        </dgm:presLayoutVars>
      </dgm:prSet>
      <dgm:spPr>
        <a:xfrm>
          <a:off x="5954936" y="1418824"/>
          <a:ext cx="1996692" cy="998346"/>
        </a:xfrm>
        <a:prstGeom prst="rect">
          <a:avLst/>
        </a:prstGeom>
      </dgm:spPr>
    </dgm:pt>
    <dgm:pt modelId="{D8CF6188-27A3-434A-9F29-5701DB40D4D9}" type="pres">
      <dgm:prSet presAssocID="{B3EEC8F8-37E6-4348-8A63-ECACC63F4E3B}" presName="rootConnector" presStyleLbl="node2" presStyleIdx="2" presStyleCnt="3"/>
      <dgm:spPr/>
    </dgm:pt>
    <dgm:pt modelId="{4ECB3517-456A-43E8-A066-AADAE4BE7222}" type="pres">
      <dgm:prSet presAssocID="{B3EEC8F8-37E6-4348-8A63-ECACC63F4E3B}" presName="hierChild4" presStyleCnt="0"/>
      <dgm:spPr/>
    </dgm:pt>
    <dgm:pt modelId="{196310DC-9313-492E-868F-C773419BB86E}" type="pres">
      <dgm:prSet presAssocID="{B3EEC8F8-37E6-4348-8A63-ECACC63F4E3B}" presName="hierChild5" presStyleCnt="0"/>
      <dgm:spPr/>
    </dgm:pt>
    <dgm:pt modelId="{A1251A79-24C1-4724-97CC-C11DA95831F3}" type="pres">
      <dgm:prSet presAssocID="{4452A68F-5942-432A-BE7B-5D0FB0386CCE}" presName="hierChild3" presStyleCnt="0"/>
      <dgm:spPr/>
    </dgm:pt>
  </dgm:ptLst>
  <dgm:cxnLst>
    <dgm:cxn modelId="{EEAFE721-BCA7-43BC-991F-E99E868F4B5D}" type="presOf" srcId="{B3EEC8F8-37E6-4348-8A63-ECACC63F4E3B}" destId="{1B194613-1346-476E-8871-E4A36EE51425}" srcOrd="0" destOrd="0" presId="urn:microsoft.com/office/officeart/2005/8/layout/orgChart1"/>
    <dgm:cxn modelId="{F6316427-CC43-4A5D-BA0D-4B90D129501B}" type="presOf" srcId="{4452A68F-5942-432A-BE7B-5D0FB0386CCE}" destId="{60583A3D-359A-48B6-B184-E0140F14A13B}" srcOrd="0" destOrd="0" presId="urn:microsoft.com/office/officeart/2005/8/layout/orgChart1"/>
    <dgm:cxn modelId="{398DCB35-D340-43B4-A346-53E1225139EB}" type="presOf" srcId="{3BE6A495-06FE-452A-8E96-B2BD8A8C366B}" destId="{104A522A-93AA-40CD-A323-6134D95B5136}" srcOrd="0" destOrd="0" presId="urn:microsoft.com/office/officeart/2005/8/layout/orgChart1"/>
    <dgm:cxn modelId="{AC515638-D2F0-4C54-B2BC-50B99AE02C26}" type="presOf" srcId="{4452A68F-5942-432A-BE7B-5D0FB0386CCE}" destId="{37A25EB8-069C-445F-8EE9-805DCA1B2D7E}" srcOrd="1" destOrd="0" presId="urn:microsoft.com/office/officeart/2005/8/layout/orgChart1"/>
    <dgm:cxn modelId="{A7C8343B-1154-4193-9F7A-094B0A854DB5}" type="presOf" srcId="{6FC6BDB4-D411-4301-B5BD-0EBD526B364B}" destId="{7315F2D9-59F4-4E90-BAE2-C5417E396916}" srcOrd="0" destOrd="0" presId="urn:microsoft.com/office/officeart/2005/8/layout/orgChart1"/>
    <dgm:cxn modelId="{EDBC1F3F-C1AA-48D0-B90F-F122747F74D7}" srcId="{4452A68F-5942-432A-BE7B-5D0FB0386CCE}" destId="{3BE6A495-06FE-452A-8E96-B2BD8A8C366B}" srcOrd="1" destOrd="0" parTransId="{206F8776-99EA-40DA-BF71-11973FA1C2C8}" sibTransId="{750ED590-1F2C-463B-B52D-FBBCB9C5C211}"/>
    <dgm:cxn modelId="{77339D3F-DE66-49FE-8F20-773D1FDB4B96}" srcId="{4452A68F-5942-432A-BE7B-5D0FB0386CCE}" destId="{B3EEC8F8-37E6-4348-8A63-ECACC63F4E3B}" srcOrd="2" destOrd="0" parTransId="{5FC3A965-FCED-4E25-8BF4-8D413EEFD5E5}" sibTransId="{0B3A1F6E-0F20-45A2-A320-8A7281CBD73F}"/>
    <dgm:cxn modelId="{1B039643-6151-4990-A6DD-DF2F0A873331}" type="presOf" srcId="{1482BF55-4555-44BF-91F7-6632687E9AF6}" destId="{1CF58AA3-E774-4515-B835-9585B4E0CB59}" srcOrd="0" destOrd="0" presId="urn:microsoft.com/office/officeart/2005/8/layout/orgChart1"/>
    <dgm:cxn modelId="{383C746A-BFC2-4C97-964B-8E53FBB050FE}" type="presOf" srcId="{206F8776-99EA-40DA-BF71-11973FA1C2C8}" destId="{50EDCCFC-F2FF-4797-BA49-BA50AC77539E}" srcOrd="0" destOrd="0" presId="urn:microsoft.com/office/officeart/2005/8/layout/orgChart1"/>
    <dgm:cxn modelId="{C2EBE16D-61C6-4F7C-8BB2-2050229D2552}" type="presOf" srcId="{3BE6A495-06FE-452A-8E96-B2BD8A8C366B}" destId="{B6E88774-1E71-49DE-8E0A-6445C9031892}" srcOrd="1" destOrd="0" presId="urn:microsoft.com/office/officeart/2005/8/layout/orgChart1"/>
    <dgm:cxn modelId="{A4F3DD4F-316D-4B08-8CC6-BA946A27F451}" type="presOf" srcId="{3FDA12AD-8507-49F2-999E-30137DE3B6AC}" destId="{025CD887-2CE0-47F5-A63C-DD4CD1576B7F}" srcOrd="0" destOrd="0" presId="urn:microsoft.com/office/officeart/2005/8/layout/orgChart1"/>
    <dgm:cxn modelId="{05996258-1924-4BAE-8006-67ED30B7AF27}" srcId="{3FDA12AD-8507-49F2-999E-30137DE3B6AC}" destId="{4452A68F-5942-432A-BE7B-5D0FB0386CCE}" srcOrd="0" destOrd="0" parTransId="{6A8E33C8-05AA-4E3B-8731-38CBA942BDF5}" sibTransId="{2DDBBD29-FACF-4CFC-853E-7493B77EDE37}"/>
    <dgm:cxn modelId="{FE050F7F-C604-413B-83C3-3ECFB41A57EE}" srcId="{4452A68F-5942-432A-BE7B-5D0FB0386CCE}" destId="{6FC6BDB4-D411-4301-B5BD-0EBD526B364B}" srcOrd="0" destOrd="0" parTransId="{1482BF55-4555-44BF-91F7-6632687E9AF6}" sibTransId="{93426D01-D2B5-4140-A034-EB6A7440BFFC}"/>
    <dgm:cxn modelId="{B6E116BE-6C2F-46A5-A56F-EB5A93B3D821}" type="presOf" srcId="{B3EEC8F8-37E6-4348-8A63-ECACC63F4E3B}" destId="{D8CF6188-27A3-434A-9F29-5701DB40D4D9}" srcOrd="1" destOrd="0" presId="urn:microsoft.com/office/officeart/2005/8/layout/orgChart1"/>
    <dgm:cxn modelId="{FE40AEC6-F9A5-4F8E-91B7-EFD0696E1654}" type="presOf" srcId="{5FC3A965-FCED-4E25-8BF4-8D413EEFD5E5}" destId="{CDA8606B-085B-4D9D-9340-E0004949EB1E}" srcOrd="0" destOrd="0" presId="urn:microsoft.com/office/officeart/2005/8/layout/orgChart1"/>
    <dgm:cxn modelId="{E4F3B5F7-E52E-4F6E-BDD3-09DB4BD8E7EE}" type="presOf" srcId="{6FC6BDB4-D411-4301-B5BD-0EBD526B364B}" destId="{B6749703-A7C4-4F78-A03C-73751681F317}" srcOrd="1" destOrd="0" presId="urn:microsoft.com/office/officeart/2005/8/layout/orgChart1"/>
    <dgm:cxn modelId="{80832A60-B62B-4968-A6E8-248D9247E928}" type="presParOf" srcId="{025CD887-2CE0-47F5-A63C-DD4CD1576B7F}" destId="{3E55ED70-0690-414A-956F-E19D00844DB8}" srcOrd="0" destOrd="0" presId="urn:microsoft.com/office/officeart/2005/8/layout/orgChart1"/>
    <dgm:cxn modelId="{D05B187E-D70B-431B-8BCF-A9143D8548A0}" type="presParOf" srcId="{3E55ED70-0690-414A-956F-E19D00844DB8}" destId="{DB09D9ED-A95A-4788-A643-A402019FA606}" srcOrd="0" destOrd="0" presId="urn:microsoft.com/office/officeart/2005/8/layout/orgChart1"/>
    <dgm:cxn modelId="{344E38CD-952A-4D22-B722-CB7FDAA63653}" type="presParOf" srcId="{DB09D9ED-A95A-4788-A643-A402019FA606}" destId="{60583A3D-359A-48B6-B184-E0140F14A13B}" srcOrd="0" destOrd="0" presId="urn:microsoft.com/office/officeart/2005/8/layout/orgChart1"/>
    <dgm:cxn modelId="{4A189E90-8256-4581-A32F-4429659BAE09}" type="presParOf" srcId="{DB09D9ED-A95A-4788-A643-A402019FA606}" destId="{37A25EB8-069C-445F-8EE9-805DCA1B2D7E}" srcOrd="1" destOrd="0" presId="urn:microsoft.com/office/officeart/2005/8/layout/orgChart1"/>
    <dgm:cxn modelId="{ED055897-CEC9-4864-BB4E-658FDBEED8D2}" type="presParOf" srcId="{3E55ED70-0690-414A-956F-E19D00844DB8}" destId="{F5C92CB2-D8DA-4FBB-9CDF-A940A9E611A9}" srcOrd="1" destOrd="0" presId="urn:microsoft.com/office/officeart/2005/8/layout/orgChart1"/>
    <dgm:cxn modelId="{F04C9E7E-646F-44E3-959C-12F4425C816D}" type="presParOf" srcId="{F5C92CB2-D8DA-4FBB-9CDF-A940A9E611A9}" destId="{1CF58AA3-E774-4515-B835-9585B4E0CB59}" srcOrd="0" destOrd="0" presId="urn:microsoft.com/office/officeart/2005/8/layout/orgChart1"/>
    <dgm:cxn modelId="{61462A4F-96E0-4646-B7DF-23598A64F2E4}" type="presParOf" srcId="{F5C92CB2-D8DA-4FBB-9CDF-A940A9E611A9}" destId="{99E8C587-D052-4C3F-987E-FE9A52B45548}" srcOrd="1" destOrd="0" presId="urn:microsoft.com/office/officeart/2005/8/layout/orgChart1"/>
    <dgm:cxn modelId="{07C00338-5A3A-4EE7-B621-AF2641FC35AC}" type="presParOf" srcId="{99E8C587-D052-4C3F-987E-FE9A52B45548}" destId="{ABB3730B-EAB2-4005-9434-A8287B61F82A}" srcOrd="0" destOrd="0" presId="urn:microsoft.com/office/officeart/2005/8/layout/orgChart1"/>
    <dgm:cxn modelId="{D84BDB44-23E4-499E-AB62-62437C3BF421}" type="presParOf" srcId="{ABB3730B-EAB2-4005-9434-A8287B61F82A}" destId="{7315F2D9-59F4-4E90-BAE2-C5417E396916}" srcOrd="0" destOrd="0" presId="urn:microsoft.com/office/officeart/2005/8/layout/orgChart1"/>
    <dgm:cxn modelId="{C25C02E3-A8FD-4169-B4C1-4C8296A86AC1}" type="presParOf" srcId="{ABB3730B-EAB2-4005-9434-A8287B61F82A}" destId="{B6749703-A7C4-4F78-A03C-73751681F317}" srcOrd="1" destOrd="0" presId="urn:microsoft.com/office/officeart/2005/8/layout/orgChart1"/>
    <dgm:cxn modelId="{B05C24C9-E810-4EC6-B1C8-69C3DA642F47}" type="presParOf" srcId="{99E8C587-D052-4C3F-987E-FE9A52B45548}" destId="{3170BF8D-66E6-4559-86E9-77939D8E2A91}" srcOrd="1" destOrd="0" presId="urn:microsoft.com/office/officeart/2005/8/layout/orgChart1"/>
    <dgm:cxn modelId="{6BD3A989-7448-4448-BCEE-2B321E824919}" type="presParOf" srcId="{99E8C587-D052-4C3F-987E-FE9A52B45548}" destId="{A48BD44B-1449-4002-8E5C-CA362C95C5AD}" srcOrd="2" destOrd="0" presId="urn:microsoft.com/office/officeart/2005/8/layout/orgChart1"/>
    <dgm:cxn modelId="{9FDA4541-D9AE-439C-87B3-4D690D471259}" type="presParOf" srcId="{F5C92CB2-D8DA-4FBB-9CDF-A940A9E611A9}" destId="{50EDCCFC-F2FF-4797-BA49-BA50AC77539E}" srcOrd="2" destOrd="0" presId="urn:microsoft.com/office/officeart/2005/8/layout/orgChart1"/>
    <dgm:cxn modelId="{3A08E301-4F9B-44AD-9158-B31C98635A2A}" type="presParOf" srcId="{F5C92CB2-D8DA-4FBB-9CDF-A940A9E611A9}" destId="{B679FF4F-8E9C-4F8F-83F7-21A137149944}" srcOrd="3" destOrd="0" presId="urn:microsoft.com/office/officeart/2005/8/layout/orgChart1"/>
    <dgm:cxn modelId="{EA713D1E-AD1A-479B-9380-F0AAFEB9FEBE}" type="presParOf" srcId="{B679FF4F-8E9C-4F8F-83F7-21A137149944}" destId="{DEB7092E-3E8F-46B9-84A9-78D9FB1EE0DF}" srcOrd="0" destOrd="0" presId="urn:microsoft.com/office/officeart/2005/8/layout/orgChart1"/>
    <dgm:cxn modelId="{0B22D45B-0176-4EE9-9DAC-92F684D5D5D1}" type="presParOf" srcId="{DEB7092E-3E8F-46B9-84A9-78D9FB1EE0DF}" destId="{104A522A-93AA-40CD-A323-6134D95B5136}" srcOrd="0" destOrd="0" presId="urn:microsoft.com/office/officeart/2005/8/layout/orgChart1"/>
    <dgm:cxn modelId="{1DB6296B-351B-4483-A013-4854E9832F70}" type="presParOf" srcId="{DEB7092E-3E8F-46B9-84A9-78D9FB1EE0DF}" destId="{B6E88774-1E71-49DE-8E0A-6445C9031892}" srcOrd="1" destOrd="0" presId="urn:microsoft.com/office/officeart/2005/8/layout/orgChart1"/>
    <dgm:cxn modelId="{4FC328BA-1182-4D7C-BE9E-AC73AA36B7A2}" type="presParOf" srcId="{B679FF4F-8E9C-4F8F-83F7-21A137149944}" destId="{368AF2CE-C1F0-486D-B097-5861B2D76056}" srcOrd="1" destOrd="0" presId="urn:microsoft.com/office/officeart/2005/8/layout/orgChart1"/>
    <dgm:cxn modelId="{09953024-E8AC-4AB3-941B-82E9BD15BBD1}" type="presParOf" srcId="{B679FF4F-8E9C-4F8F-83F7-21A137149944}" destId="{339DA0C7-D80F-4676-BA2E-66E1E67DA337}" srcOrd="2" destOrd="0" presId="urn:microsoft.com/office/officeart/2005/8/layout/orgChart1"/>
    <dgm:cxn modelId="{A65BCC6D-73E8-495A-BFEB-5FDAC7668491}" type="presParOf" srcId="{F5C92CB2-D8DA-4FBB-9CDF-A940A9E611A9}" destId="{CDA8606B-085B-4D9D-9340-E0004949EB1E}" srcOrd="4" destOrd="0" presId="urn:microsoft.com/office/officeart/2005/8/layout/orgChart1"/>
    <dgm:cxn modelId="{13080168-E62B-44C5-8DFF-75B626049275}" type="presParOf" srcId="{F5C92CB2-D8DA-4FBB-9CDF-A940A9E611A9}" destId="{9E5C2A09-5740-467E-9851-738632B80A75}" srcOrd="5" destOrd="0" presId="urn:microsoft.com/office/officeart/2005/8/layout/orgChart1"/>
    <dgm:cxn modelId="{CCBEE961-4A99-4D7F-9CCD-F4089E77A8AD}" type="presParOf" srcId="{9E5C2A09-5740-467E-9851-738632B80A75}" destId="{EBE4068D-FAED-41B5-9E51-16E95351BF3F}" srcOrd="0" destOrd="0" presId="urn:microsoft.com/office/officeart/2005/8/layout/orgChart1"/>
    <dgm:cxn modelId="{99C11086-A78F-4D6E-83C0-49E8C8B84036}" type="presParOf" srcId="{EBE4068D-FAED-41B5-9E51-16E95351BF3F}" destId="{1B194613-1346-476E-8871-E4A36EE51425}" srcOrd="0" destOrd="0" presId="urn:microsoft.com/office/officeart/2005/8/layout/orgChart1"/>
    <dgm:cxn modelId="{702D5CF8-706C-42B0-B7F3-C668D98905AA}" type="presParOf" srcId="{EBE4068D-FAED-41B5-9E51-16E95351BF3F}" destId="{D8CF6188-27A3-434A-9F29-5701DB40D4D9}" srcOrd="1" destOrd="0" presId="urn:microsoft.com/office/officeart/2005/8/layout/orgChart1"/>
    <dgm:cxn modelId="{D6B2A869-3A10-46F2-B202-CFBE7C98BA11}" type="presParOf" srcId="{9E5C2A09-5740-467E-9851-738632B80A75}" destId="{4ECB3517-456A-43E8-A066-AADAE4BE7222}" srcOrd="1" destOrd="0" presId="urn:microsoft.com/office/officeart/2005/8/layout/orgChart1"/>
    <dgm:cxn modelId="{086FAA9E-E3F4-443A-8AF3-CF22EB440FE3}" type="presParOf" srcId="{9E5C2A09-5740-467E-9851-738632B80A75}" destId="{196310DC-9313-492E-868F-C773419BB86E}" srcOrd="2" destOrd="0" presId="urn:microsoft.com/office/officeart/2005/8/layout/orgChart1"/>
    <dgm:cxn modelId="{05C12FD0-7DDE-4F4C-85B7-CF24E302C80E}" type="presParOf" srcId="{3E55ED70-0690-414A-956F-E19D00844DB8}" destId="{A1251A79-24C1-4724-97CC-C11DA95831F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FDA12AD-8507-49F2-999E-30137DE3B6AC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452A68F-5942-432A-BE7B-5D0FB0386CCE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solidFill>
          <a:schemeClr val="accent5">
            <a:lumMod val="50000"/>
          </a:schemeClr>
        </a:solidFill>
        <a:ln>
          <a:noFill/>
        </a:ln>
        <a:effectLst>
          <a:innerShdw blurRad="304800">
            <a:prstClr val="black"/>
          </a:innerShdw>
        </a:effectLst>
      </dgm:spPr>
      <dgm:t>
        <a:bodyPr rtlCol="0" anchor="ctr"/>
        <a:lstStyle/>
        <a:p>
          <a:pPr marL="0" algn="ctr" defTabSz="914400" rtl="0" eaLnBrk="1" latinLnBrk="0" hangingPunct="1"/>
          <a:r>
            <a:rPr lang="en-US" sz="44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Rivojlangan</a:t>
          </a:r>
          <a:r>
            <a:rPr lang="en-US" sz="44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 </a:t>
          </a:r>
          <a:r>
            <a:rPr lang="en-US" sz="44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Fanlar</a:t>
          </a:r>
          <a:endParaRPr lang="en-US" sz="4400" kern="1200" dirty="0">
            <a:solidFill>
              <a:schemeClr val="lt1"/>
            </a:solidFill>
            <a:latin typeface="Impact" panose="020B0806030902050204" pitchFamily="34" charset="0"/>
            <a:ea typeface="SimSun-ExtB" panose="02010609060101010101" pitchFamily="49" charset="-122"/>
            <a:cs typeface="+mn-cs"/>
          </a:endParaRPr>
        </a:p>
      </dgm:t>
    </dgm:pt>
    <dgm:pt modelId="{6A8E33C8-05AA-4E3B-8731-38CBA942BDF5}" type="parTrans" cxnId="{05996258-1924-4BAE-8006-67ED30B7AF27}">
      <dgm:prSet/>
      <dgm:spPr/>
      <dgm:t>
        <a:bodyPr/>
        <a:lstStyle/>
        <a:p>
          <a:endParaRPr lang="en-US"/>
        </a:p>
      </dgm:t>
    </dgm:pt>
    <dgm:pt modelId="{2DDBBD29-FACF-4CFC-853E-7493B77EDE37}" type="sibTrans" cxnId="{05996258-1924-4BAE-8006-67ED30B7AF27}">
      <dgm:prSet/>
      <dgm:spPr/>
      <dgm:t>
        <a:bodyPr/>
        <a:lstStyle/>
        <a:p>
          <a:endParaRPr lang="en-US"/>
        </a:p>
      </dgm:t>
    </dgm:pt>
    <dgm:pt modelId="{6FC6BDB4-D411-4301-B5BD-0EBD526B364B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solidFill>
          <a:schemeClr val="accent5">
            <a:lumMod val="50000"/>
          </a:schemeClr>
        </a:solidFill>
        <a:ln>
          <a:noFill/>
        </a:ln>
        <a:effectLst>
          <a:innerShdw blurRad="304800">
            <a:prstClr val="black"/>
          </a:innerShdw>
        </a:effectLst>
      </dgm:spPr>
      <dgm:t>
        <a:bodyPr spcFirstLastPara="0" vert="horz" wrap="square" lIns="17780" tIns="17780" rIns="17780" bIns="17780" numCol="1" spcCol="1270" rtlCol="0" anchor="ctr" anchorCtr="0"/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MATEMATIKA</a:t>
          </a:r>
        </a:p>
      </dgm:t>
    </dgm:pt>
    <dgm:pt modelId="{1482BF55-4555-44BF-91F7-6632687E9AF6}" type="parTrans" cxnId="{FE050F7F-C604-413B-83C3-3ECFB41A57EE}">
      <dgm:prSet/>
      <dgm:spPr/>
      <dgm:t>
        <a:bodyPr/>
        <a:lstStyle/>
        <a:p>
          <a:endParaRPr lang="en-US"/>
        </a:p>
      </dgm:t>
    </dgm:pt>
    <dgm:pt modelId="{93426D01-D2B5-4140-A034-EB6A7440BFFC}" type="sibTrans" cxnId="{FE050F7F-C604-413B-83C3-3ECFB41A57EE}">
      <dgm:prSet/>
      <dgm:spPr/>
      <dgm:t>
        <a:bodyPr/>
        <a:lstStyle/>
        <a:p>
          <a:endParaRPr lang="en-US"/>
        </a:p>
      </dgm:t>
    </dgm:pt>
    <dgm:pt modelId="{3BE6A495-06FE-452A-8E96-B2BD8A8C366B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solidFill>
          <a:schemeClr val="accent5">
            <a:lumMod val="50000"/>
          </a:schemeClr>
        </a:solidFill>
        <a:ln>
          <a:noFill/>
        </a:ln>
        <a:effectLst>
          <a:innerShdw blurRad="304800">
            <a:prstClr val="black"/>
          </a:innerShdw>
        </a:effectLst>
      </dgm:spPr>
      <dgm:t>
        <a:bodyPr rtlCol="0" anchor="ctr"/>
        <a:lstStyle/>
        <a:p>
          <a:pPr marL="0" algn="ctr" defTabSz="914400" rtl="0" eaLnBrk="1" latinLnBrk="0" hangingPunct="1"/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FIZIKA</a:t>
          </a:r>
        </a:p>
      </dgm:t>
    </dgm:pt>
    <dgm:pt modelId="{206F8776-99EA-40DA-BF71-11973FA1C2C8}" type="parTrans" cxnId="{EDBC1F3F-C1AA-48D0-B90F-F122747F74D7}">
      <dgm:prSet/>
      <dgm:spPr/>
      <dgm:t>
        <a:bodyPr/>
        <a:lstStyle/>
        <a:p>
          <a:endParaRPr lang="en-US"/>
        </a:p>
      </dgm:t>
    </dgm:pt>
    <dgm:pt modelId="{750ED590-1F2C-463B-B52D-FBBCB9C5C211}" type="sibTrans" cxnId="{EDBC1F3F-C1AA-48D0-B90F-F122747F74D7}">
      <dgm:prSet/>
      <dgm:spPr/>
      <dgm:t>
        <a:bodyPr/>
        <a:lstStyle/>
        <a:p>
          <a:endParaRPr lang="en-US"/>
        </a:p>
      </dgm:t>
    </dgm:pt>
    <dgm:pt modelId="{B3EEC8F8-37E6-4348-8A63-ECACC63F4E3B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solidFill>
          <a:schemeClr val="accent5">
            <a:lumMod val="50000"/>
          </a:schemeClr>
        </a:solidFill>
        <a:ln>
          <a:noFill/>
        </a:ln>
        <a:effectLst>
          <a:innerShdw blurRad="304800">
            <a:prstClr val="black"/>
          </a:innerShdw>
        </a:effectLst>
      </dgm:spPr>
      <dgm:t>
        <a:bodyPr rtlCol="0" anchor="ctr"/>
        <a:lstStyle/>
        <a:p>
          <a:pPr marL="0" algn="ctr" defTabSz="914400" rtl="0" eaLnBrk="1" latinLnBrk="0" hangingPunct="1"/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KIMYO</a:t>
          </a:r>
        </a:p>
      </dgm:t>
    </dgm:pt>
    <dgm:pt modelId="{5FC3A965-FCED-4E25-8BF4-8D413EEFD5E5}" type="parTrans" cxnId="{77339D3F-DE66-49FE-8F20-773D1FDB4B96}">
      <dgm:prSet/>
      <dgm:spPr/>
      <dgm:t>
        <a:bodyPr/>
        <a:lstStyle/>
        <a:p>
          <a:endParaRPr lang="en-US"/>
        </a:p>
      </dgm:t>
    </dgm:pt>
    <dgm:pt modelId="{0B3A1F6E-0F20-45A2-A320-8A7281CBD73F}" type="sibTrans" cxnId="{77339D3F-DE66-49FE-8F20-773D1FDB4B96}">
      <dgm:prSet/>
      <dgm:spPr/>
      <dgm:t>
        <a:bodyPr/>
        <a:lstStyle/>
        <a:p>
          <a:endParaRPr lang="en-US"/>
        </a:p>
      </dgm:t>
    </dgm:pt>
    <dgm:pt modelId="{025CD887-2CE0-47F5-A63C-DD4CD1576B7F}" type="pres">
      <dgm:prSet presAssocID="{3FDA12AD-8507-49F2-999E-30137DE3B6A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E55ED70-0690-414A-956F-E19D00844DB8}" type="pres">
      <dgm:prSet presAssocID="{4452A68F-5942-432A-BE7B-5D0FB0386CCE}" presName="hierRoot1" presStyleCnt="0">
        <dgm:presLayoutVars>
          <dgm:hierBranch val="init"/>
        </dgm:presLayoutVars>
      </dgm:prSet>
      <dgm:spPr/>
    </dgm:pt>
    <dgm:pt modelId="{DB09D9ED-A95A-4788-A643-A402019FA606}" type="pres">
      <dgm:prSet presAssocID="{4452A68F-5942-432A-BE7B-5D0FB0386CCE}" presName="rootComposite1" presStyleCnt="0"/>
      <dgm:spPr/>
    </dgm:pt>
    <dgm:pt modelId="{60583A3D-359A-48B6-B184-E0140F14A13B}" type="pres">
      <dgm:prSet presAssocID="{4452A68F-5942-432A-BE7B-5D0FB0386CCE}" presName="rootText1" presStyleLbl="node0" presStyleIdx="0" presStyleCnt="1" custScaleX="262266" custLinFactNeighborX="0" custLinFactNeighborY="-697">
        <dgm:presLayoutVars>
          <dgm:chPref val="3"/>
        </dgm:presLayoutVars>
      </dgm:prSet>
      <dgm:spPr>
        <a:xfrm>
          <a:off x="1918960" y="0"/>
          <a:ext cx="5236646" cy="998346"/>
        </a:xfrm>
        <a:prstGeom prst="rect">
          <a:avLst/>
        </a:prstGeom>
      </dgm:spPr>
    </dgm:pt>
    <dgm:pt modelId="{37A25EB8-069C-445F-8EE9-805DCA1B2D7E}" type="pres">
      <dgm:prSet presAssocID="{4452A68F-5942-432A-BE7B-5D0FB0386CCE}" presName="rootConnector1" presStyleLbl="node1" presStyleIdx="0" presStyleCnt="0"/>
      <dgm:spPr/>
    </dgm:pt>
    <dgm:pt modelId="{F5C92CB2-D8DA-4FBB-9CDF-A940A9E611A9}" type="pres">
      <dgm:prSet presAssocID="{4452A68F-5942-432A-BE7B-5D0FB0386CCE}" presName="hierChild2" presStyleCnt="0"/>
      <dgm:spPr/>
    </dgm:pt>
    <dgm:pt modelId="{1CF58AA3-E774-4515-B835-9585B4E0CB59}" type="pres">
      <dgm:prSet presAssocID="{1482BF55-4555-44BF-91F7-6632687E9AF6}" presName="Name37" presStyleLbl="parChTrans1D2" presStyleIdx="0" presStyleCnt="3"/>
      <dgm:spPr/>
    </dgm:pt>
    <dgm:pt modelId="{99E8C587-D052-4C3F-987E-FE9A52B45548}" type="pres">
      <dgm:prSet presAssocID="{6FC6BDB4-D411-4301-B5BD-0EBD526B364B}" presName="hierRoot2" presStyleCnt="0">
        <dgm:presLayoutVars>
          <dgm:hierBranch val="init"/>
        </dgm:presLayoutVars>
      </dgm:prSet>
      <dgm:spPr/>
    </dgm:pt>
    <dgm:pt modelId="{ABB3730B-EAB2-4005-9434-A8287B61F82A}" type="pres">
      <dgm:prSet presAssocID="{6FC6BDB4-D411-4301-B5BD-0EBD526B364B}" presName="rootComposite" presStyleCnt="0"/>
      <dgm:spPr/>
    </dgm:pt>
    <dgm:pt modelId="{7315F2D9-59F4-4E90-BAE2-C5417E396916}" type="pres">
      <dgm:prSet presAssocID="{6FC6BDB4-D411-4301-B5BD-0EBD526B364B}" presName="rootText" presStyleLbl="node2" presStyleIdx="0" presStyleCnt="3">
        <dgm:presLayoutVars>
          <dgm:chPref val="3"/>
        </dgm:presLayoutVars>
      </dgm:prSet>
      <dgm:spPr>
        <a:xfrm>
          <a:off x="1122939" y="1418824"/>
          <a:ext cx="1996692" cy="998346"/>
        </a:xfrm>
        <a:prstGeom prst="rect">
          <a:avLst/>
        </a:prstGeom>
      </dgm:spPr>
    </dgm:pt>
    <dgm:pt modelId="{B6749703-A7C4-4F78-A03C-73751681F317}" type="pres">
      <dgm:prSet presAssocID="{6FC6BDB4-D411-4301-B5BD-0EBD526B364B}" presName="rootConnector" presStyleLbl="node2" presStyleIdx="0" presStyleCnt="3"/>
      <dgm:spPr/>
    </dgm:pt>
    <dgm:pt modelId="{3170BF8D-66E6-4559-86E9-77939D8E2A91}" type="pres">
      <dgm:prSet presAssocID="{6FC6BDB4-D411-4301-B5BD-0EBD526B364B}" presName="hierChild4" presStyleCnt="0"/>
      <dgm:spPr/>
    </dgm:pt>
    <dgm:pt modelId="{A48BD44B-1449-4002-8E5C-CA362C95C5AD}" type="pres">
      <dgm:prSet presAssocID="{6FC6BDB4-D411-4301-B5BD-0EBD526B364B}" presName="hierChild5" presStyleCnt="0"/>
      <dgm:spPr/>
    </dgm:pt>
    <dgm:pt modelId="{50EDCCFC-F2FF-4797-BA49-BA50AC77539E}" type="pres">
      <dgm:prSet presAssocID="{206F8776-99EA-40DA-BF71-11973FA1C2C8}" presName="Name37" presStyleLbl="parChTrans1D2" presStyleIdx="1" presStyleCnt="3"/>
      <dgm:spPr/>
    </dgm:pt>
    <dgm:pt modelId="{B679FF4F-8E9C-4F8F-83F7-21A137149944}" type="pres">
      <dgm:prSet presAssocID="{3BE6A495-06FE-452A-8E96-B2BD8A8C366B}" presName="hierRoot2" presStyleCnt="0">
        <dgm:presLayoutVars>
          <dgm:hierBranch val="init"/>
        </dgm:presLayoutVars>
      </dgm:prSet>
      <dgm:spPr/>
    </dgm:pt>
    <dgm:pt modelId="{DEB7092E-3E8F-46B9-84A9-78D9FB1EE0DF}" type="pres">
      <dgm:prSet presAssocID="{3BE6A495-06FE-452A-8E96-B2BD8A8C366B}" presName="rootComposite" presStyleCnt="0"/>
      <dgm:spPr/>
    </dgm:pt>
    <dgm:pt modelId="{104A522A-93AA-40CD-A323-6134D95B5136}" type="pres">
      <dgm:prSet presAssocID="{3BE6A495-06FE-452A-8E96-B2BD8A8C366B}" presName="rootText" presStyleLbl="node2" presStyleIdx="1" presStyleCnt="3">
        <dgm:presLayoutVars>
          <dgm:chPref val="3"/>
        </dgm:presLayoutVars>
      </dgm:prSet>
      <dgm:spPr>
        <a:xfrm>
          <a:off x="3538937" y="1418824"/>
          <a:ext cx="1996692" cy="998346"/>
        </a:xfrm>
        <a:prstGeom prst="rect">
          <a:avLst/>
        </a:prstGeom>
      </dgm:spPr>
    </dgm:pt>
    <dgm:pt modelId="{B6E88774-1E71-49DE-8E0A-6445C9031892}" type="pres">
      <dgm:prSet presAssocID="{3BE6A495-06FE-452A-8E96-B2BD8A8C366B}" presName="rootConnector" presStyleLbl="node2" presStyleIdx="1" presStyleCnt="3"/>
      <dgm:spPr/>
    </dgm:pt>
    <dgm:pt modelId="{368AF2CE-C1F0-486D-B097-5861B2D76056}" type="pres">
      <dgm:prSet presAssocID="{3BE6A495-06FE-452A-8E96-B2BD8A8C366B}" presName="hierChild4" presStyleCnt="0"/>
      <dgm:spPr/>
    </dgm:pt>
    <dgm:pt modelId="{339DA0C7-D80F-4676-BA2E-66E1E67DA337}" type="pres">
      <dgm:prSet presAssocID="{3BE6A495-06FE-452A-8E96-B2BD8A8C366B}" presName="hierChild5" presStyleCnt="0"/>
      <dgm:spPr/>
    </dgm:pt>
    <dgm:pt modelId="{CDA8606B-085B-4D9D-9340-E0004949EB1E}" type="pres">
      <dgm:prSet presAssocID="{5FC3A965-FCED-4E25-8BF4-8D413EEFD5E5}" presName="Name37" presStyleLbl="parChTrans1D2" presStyleIdx="2" presStyleCnt="3"/>
      <dgm:spPr/>
    </dgm:pt>
    <dgm:pt modelId="{9E5C2A09-5740-467E-9851-738632B80A75}" type="pres">
      <dgm:prSet presAssocID="{B3EEC8F8-37E6-4348-8A63-ECACC63F4E3B}" presName="hierRoot2" presStyleCnt="0">
        <dgm:presLayoutVars>
          <dgm:hierBranch val="init"/>
        </dgm:presLayoutVars>
      </dgm:prSet>
      <dgm:spPr/>
    </dgm:pt>
    <dgm:pt modelId="{EBE4068D-FAED-41B5-9E51-16E95351BF3F}" type="pres">
      <dgm:prSet presAssocID="{B3EEC8F8-37E6-4348-8A63-ECACC63F4E3B}" presName="rootComposite" presStyleCnt="0"/>
      <dgm:spPr/>
    </dgm:pt>
    <dgm:pt modelId="{1B194613-1346-476E-8871-E4A36EE51425}" type="pres">
      <dgm:prSet presAssocID="{B3EEC8F8-37E6-4348-8A63-ECACC63F4E3B}" presName="rootText" presStyleLbl="node2" presStyleIdx="2" presStyleCnt="3">
        <dgm:presLayoutVars>
          <dgm:chPref val="3"/>
        </dgm:presLayoutVars>
      </dgm:prSet>
      <dgm:spPr>
        <a:xfrm>
          <a:off x="5954936" y="1418824"/>
          <a:ext cx="1996692" cy="998346"/>
        </a:xfrm>
        <a:prstGeom prst="rect">
          <a:avLst/>
        </a:prstGeom>
      </dgm:spPr>
    </dgm:pt>
    <dgm:pt modelId="{D8CF6188-27A3-434A-9F29-5701DB40D4D9}" type="pres">
      <dgm:prSet presAssocID="{B3EEC8F8-37E6-4348-8A63-ECACC63F4E3B}" presName="rootConnector" presStyleLbl="node2" presStyleIdx="2" presStyleCnt="3"/>
      <dgm:spPr/>
    </dgm:pt>
    <dgm:pt modelId="{4ECB3517-456A-43E8-A066-AADAE4BE7222}" type="pres">
      <dgm:prSet presAssocID="{B3EEC8F8-37E6-4348-8A63-ECACC63F4E3B}" presName="hierChild4" presStyleCnt="0"/>
      <dgm:spPr/>
    </dgm:pt>
    <dgm:pt modelId="{196310DC-9313-492E-868F-C773419BB86E}" type="pres">
      <dgm:prSet presAssocID="{B3EEC8F8-37E6-4348-8A63-ECACC63F4E3B}" presName="hierChild5" presStyleCnt="0"/>
      <dgm:spPr/>
    </dgm:pt>
    <dgm:pt modelId="{A1251A79-24C1-4724-97CC-C11DA95831F3}" type="pres">
      <dgm:prSet presAssocID="{4452A68F-5942-432A-BE7B-5D0FB0386CCE}" presName="hierChild3" presStyleCnt="0"/>
      <dgm:spPr/>
    </dgm:pt>
  </dgm:ptLst>
  <dgm:cxnLst>
    <dgm:cxn modelId="{EEAFE721-BCA7-43BC-991F-E99E868F4B5D}" type="presOf" srcId="{B3EEC8F8-37E6-4348-8A63-ECACC63F4E3B}" destId="{1B194613-1346-476E-8871-E4A36EE51425}" srcOrd="0" destOrd="0" presId="urn:microsoft.com/office/officeart/2005/8/layout/orgChart1"/>
    <dgm:cxn modelId="{F6316427-CC43-4A5D-BA0D-4B90D129501B}" type="presOf" srcId="{4452A68F-5942-432A-BE7B-5D0FB0386CCE}" destId="{60583A3D-359A-48B6-B184-E0140F14A13B}" srcOrd="0" destOrd="0" presId="urn:microsoft.com/office/officeart/2005/8/layout/orgChart1"/>
    <dgm:cxn modelId="{398DCB35-D340-43B4-A346-53E1225139EB}" type="presOf" srcId="{3BE6A495-06FE-452A-8E96-B2BD8A8C366B}" destId="{104A522A-93AA-40CD-A323-6134D95B5136}" srcOrd="0" destOrd="0" presId="urn:microsoft.com/office/officeart/2005/8/layout/orgChart1"/>
    <dgm:cxn modelId="{AC515638-D2F0-4C54-B2BC-50B99AE02C26}" type="presOf" srcId="{4452A68F-5942-432A-BE7B-5D0FB0386CCE}" destId="{37A25EB8-069C-445F-8EE9-805DCA1B2D7E}" srcOrd="1" destOrd="0" presId="urn:microsoft.com/office/officeart/2005/8/layout/orgChart1"/>
    <dgm:cxn modelId="{A7C8343B-1154-4193-9F7A-094B0A854DB5}" type="presOf" srcId="{6FC6BDB4-D411-4301-B5BD-0EBD526B364B}" destId="{7315F2D9-59F4-4E90-BAE2-C5417E396916}" srcOrd="0" destOrd="0" presId="urn:microsoft.com/office/officeart/2005/8/layout/orgChart1"/>
    <dgm:cxn modelId="{EDBC1F3F-C1AA-48D0-B90F-F122747F74D7}" srcId="{4452A68F-5942-432A-BE7B-5D0FB0386CCE}" destId="{3BE6A495-06FE-452A-8E96-B2BD8A8C366B}" srcOrd="1" destOrd="0" parTransId="{206F8776-99EA-40DA-BF71-11973FA1C2C8}" sibTransId="{750ED590-1F2C-463B-B52D-FBBCB9C5C211}"/>
    <dgm:cxn modelId="{77339D3F-DE66-49FE-8F20-773D1FDB4B96}" srcId="{4452A68F-5942-432A-BE7B-5D0FB0386CCE}" destId="{B3EEC8F8-37E6-4348-8A63-ECACC63F4E3B}" srcOrd="2" destOrd="0" parTransId="{5FC3A965-FCED-4E25-8BF4-8D413EEFD5E5}" sibTransId="{0B3A1F6E-0F20-45A2-A320-8A7281CBD73F}"/>
    <dgm:cxn modelId="{1B039643-6151-4990-A6DD-DF2F0A873331}" type="presOf" srcId="{1482BF55-4555-44BF-91F7-6632687E9AF6}" destId="{1CF58AA3-E774-4515-B835-9585B4E0CB59}" srcOrd="0" destOrd="0" presId="urn:microsoft.com/office/officeart/2005/8/layout/orgChart1"/>
    <dgm:cxn modelId="{383C746A-BFC2-4C97-964B-8E53FBB050FE}" type="presOf" srcId="{206F8776-99EA-40DA-BF71-11973FA1C2C8}" destId="{50EDCCFC-F2FF-4797-BA49-BA50AC77539E}" srcOrd="0" destOrd="0" presId="urn:microsoft.com/office/officeart/2005/8/layout/orgChart1"/>
    <dgm:cxn modelId="{C2EBE16D-61C6-4F7C-8BB2-2050229D2552}" type="presOf" srcId="{3BE6A495-06FE-452A-8E96-B2BD8A8C366B}" destId="{B6E88774-1E71-49DE-8E0A-6445C9031892}" srcOrd="1" destOrd="0" presId="urn:microsoft.com/office/officeart/2005/8/layout/orgChart1"/>
    <dgm:cxn modelId="{A4F3DD4F-316D-4B08-8CC6-BA946A27F451}" type="presOf" srcId="{3FDA12AD-8507-49F2-999E-30137DE3B6AC}" destId="{025CD887-2CE0-47F5-A63C-DD4CD1576B7F}" srcOrd="0" destOrd="0" presId="urn:microsoft.com/office/officeart/2005/8/layout/orgChart1"/>
    <dgm:cxn modelId="{05996258-1924-4BAE-8006-67ED30B7AF27}" srcId="{3FDA12AD-8507-49F2-999E-30137DE3B6AC}" destId="{4452A68F-5942-432A-BE7B-5D0FB0386CCE}" srcOrd="0" destOrd="0" parTransId="{6A8E33C8-05AA-4E3B-8731-38CBA942BDF5}" sibTransId="{2DDBBD29-FACF-4CFC-853E-7493B77EDE37}"/>
    <dgm:cxn modelId="{FE050F7F-C604-413B-83C3-3ECFB41A57EE}" srcId="{4452A68F-5942-432A-BE7B-5D0FB0386CCE}" destId="{6FC6BDB4-D411-4301-B5BD-0EBD526B364B}" srcOrd="0" destOrd="0" parTransId="{1482BF55-4555-44BF-91F7-6632687E9AF6}" sibTransId="{93426D01-D2B5-4140-A034-EB6A7440BFFC}"/>
    <dgm:cxn modelId="{B6E116BE-6C2F-46A5-A56F-EB5A93B3D821}" type="presOf" srcId="{B3EEC8F8-37E6-4348-8A63-ECACC63F4E3B}" destId="{D8CF6188-27A3-434A-9F29-5701DB40D4D9}" srcOrd="1" destOrd="0" presId="urn:microsoft.com/office/officeart/2005/8/layout/orgChart1"/>
    <dgm:cxn modelId="{FE40AEC6-F9A5-4F8E-91B7-EFD0696E1654}" type="presOf" srcId="{5FC3A965-FCED-4E25-8BF4-8D413EEFD5E5}" destId="{CDA8606B-085B-4D9D-9340-E0004949EB1E}" srcOrd="0" destOrd="0" presId="urn:microsoft.com/office/officeart/2005/8/layout/orgChart1"/>
    <dgm:cxn modelId="{E4F3B5F7-E52E-4F6E-BDD3-09DB4BD8E7EE}" type="presOf" srcId="{6FC6BDB4-D411-4301-B5BD-0EBD526B364B}" destId="{B6749703-A7C4-4F78-A03C-73751681F317}" srcOrd="1" destOrd="0" presId="urn:microsoft.com/office/officeart/2005/8/layout/orgChart1"/>
    <dgm:cxn modelId="{80832A60-B62B-4968-A6E8-248D9247E928}" type="presParOf" srcId="{025CD887-2CE0-47F5-A63C-DD4CD1576B7F}" destId="{3E55ED70-0690-414A-956F-E19D00844DB8}" srcOrd="0" destOrd="0" presId="urn:microsoft.com/office/officeart/2005/8/layout/orgChart1"/>
    <dgm:cxn modelId="{D05B187E-D70B-431B-8BCF-A9143D8548A0}" type="presParOf" srcId="{3E55ED70-0690-414A-956F-E19D00844DB8}" destId="{DB09D9ED-A95A-4788-A643-A402019FA606}" srcOrd="0" destOrd="0" presId="urn:microsoft.com/office/officeart/2005/8/layout/orgChart1"/>
    <dgm:cxn modelId="{344E38CD-952A-4D22-B722-CB7FDAA63653}" type="presParOf" srcId="{DB09D9ED-A95A-4788-A643-A402019FA606}" destId="{60583A3D-359A-48B6-B184-E0140F14A13B}" srcOrd="0" destOrd="0" presId="urn:microsoft.com/office/officeart/2005/8/layout/orgChart1"/>
    <dgm:cxn modelId="{4A189E90-8256-4581-A32F-4429659BAE09}" type="presParOf" srcId="{DB09D9ED-A95A-4788-A643-A402019FA606}" destId="{37A25EB8-069C-445F-8EE9-805DCA1B2D7E}" srcOrd="1" destOrd="0" presId="urn:microsoft.com/office/officeart/2005/8/layout/orgChart1"/>
    <dgm:cxn modelId="{ED055897-CEC9-4864-BB4E-658FDBEED8D2}" type="presParOf" srcId="{3E55ED70-0690-414A-956F-E19D00844DB8}" destId="{F5C92CB2-D8DA-4FBB-9CDF-A940A9E611A9}" srcOrd="1" destOrd="0" presId="urn:microsoft.com/office/officeart/2005/8/layout/orgChart1"/>
    <dgm:cxn modelId="{F04C9E7E-646F-44E3-959C-12F4425C816D}" type="presParOf" srcId="{F5C92CB2-D8DA-4FBB-9CDF-A940A9E611A9}" destId="{1CF58AA3-E774-4515-B835-9585B4E0CB59}" srcOrd="0" destOrd="0" presId="urn:microsoft.com/office/officeart/2005/8/layout/orgChart1"/>
    <dgm:cxn modelId="{61462A4F-96E0-4646-B7DF-23598A64F2E4}" type="presParOf" srcId="{F5C92CB2-D8DA-4FBB-9CDF-A940A9E611A9}" destId="{99E8C587-D052-4C3F-987E-FE9A52B45548}" srcOrd="1" destOrd="0" presId="urn:microsoft.com/office/officeart/2005/8/layout/orgChart1"/>
    <dgm:cxn modelId="{07C00338-5A3A-4EE7-B621-AF2641FC35AC}" type="presParOf" srcId="{99E8C587-D052-4C3F-987E-FE9A52B45548}" destId="{ABB3730B-EAB2-4005-9434-A8287B61F82A}" srcOrd="0" destOrd="0" presId="urn:microsoft.com/office/officeart/2005/8/layout/orgChart1"/>
    <dgm:cxn modelId="{D84BDB44-23E4-499E-AB62-62437C3BF421}" type="presParOf" srcId="{ABB3730B-EAB2-4005-9434-A8287B61F82A}" destId="{7315F2D9-59F4-4E90-BAE2-C5417E396916}" srcOrd="0" destOrd="0" presId="urn:microsoft.com/office/officeart/2005/8/layout/orgChart1"/>
    <dgm:cxn modelId="{C25C02E3-A8FD-4169-B4C1-4C8296A86AC1}" type="presParOf" srcId="{ABB3730B-EAB2-4005-9434-A8287B61F82A}" destId="{B6749703-A7C4-4F78-A03C-73751681F317}" srcOrd="1" destOrd="0" presId="urn:microsoft.com/office/officeart/2005/8/layout/orgChart1"/>
    <dgm:cxn modelId="{B05C24C9-E810-4EC6-B1C8-69C3DA642F47}" type="presParOf" srcId="{99E8C587-D052-4C3F-987E-FE9A52B45548}" destId="{3170BF8D-66E6-4559-86E9-77939D8E2A91}" srcOrd="1" destOrd="0" presId="urn:microsoft.com/office/officeart/2005/8/layout/orgChart1"/>
    <dgm:cxn modelId="{6BD3A989-7448-4448-BCEE-2B321E824919}" type="presParOf" srcId="{99E8C587-D052-4C3F-987E-FE9A52B45548}" destId="{A48BD44B-1449-4002-8E5C-CA362C95C5AD}" srcOrd="2" destOrd="0" presId="urn:microsoft.com/office/officeart/2005/8/layout/orgChart1"/>
    <dgm:cxn modelId="{9FDA4541-D9AE-439C-87B3-4D690D471259}" type="presParOf" srcId="{F5C92CB2-D8DA-4FBB-9CDF-A940A9E611A9}" destId="{50EDCCFC-F2FF-4797-BA49-BA50AC77539E}" srcOrd="2" destOrd="0" presId="urn:microsoft.com/office/officeart/2005/8/layout/orgChart1"/>
    <dgm:cxn modelId="{3A08E301-4F9B-44AD-9158-B31C98635A2A}" type="presParOf" srcId="{F5C92CB2-D8DA-4FBB-9CDF-A940A9E611A9}" destId="{B679FF4F-8E9C-4F8F-83F7-21A137149944}" srcOrd="3" destOrd="0" presId="urn:microsoft.com/office/officeart/2005/8/layout/orgChart1"/>
    <dgm:cxn modelId="{EA713D1E-AD1A-479B-9380-F0AAFEB9FEBE}" type="presParOf" srcId="{B679FF4F-8E9C-4F8F-83F7-21A137149944}" destId="{DEB7092E-3E8F-46B9-84A9-78D9FB1EE0DF}" srcOrd="0" destOrd="0" presId="urn:microsoft.com/office/officeart/2005/8/layout/orgChart1"/>
    <dgm:cxn modelId="{0B22D45B-0176-4EE9-9DAC-92F684D5D5D1}" type="presParOf" srcId="{DEB7092E-3E8F-46B9-84A9-78D9FB1EE0DF}" destId="{104A522A-93AA-40CD-A323-6134D95B5136}" srcOrd="0" destOrd="0" presId="urn:microsoft.com/office/officeart/2005/8/layout/orgChart1"/>
    <dgm:cxn modelId="{1DB6296B-351B-4483-A013-4854E9832F70}" type="presParOf" srcId="{DEB7092E-3E8F-46B9-84A9-78D9FB1EE0DF}" destId="{B6E88774-1E71-49DE-8E0A-6445C9031892}" srcOrd="1" destOrd="0" presId="urn:microsoft.com/office/officeart/2005/8/layout/orgChart1"/>
    <dgm:cxn modelId="{4FC328BA-1182-4D7C-BE9E-AC73AA36B7A2}" type="presParOf" srcId="{B679FF4F-8E9C-4F8F-83F7-21A137149944}" destId="{368AF2CE-C1F0-486D-B097-5861B2D76056}" srcOrd="1" destOrd="0" presId="urn:microsoft.com/office/officeart/2005/8/layout/orgChart1"/>
    <dgm:cxn modelId="{09953024-E8AC-4AB3-941B-82E9BD15BBD1}" type="presParOf" srcId="{B679FF4F-8E9C-4F8F-83F7-21A137149944}" destId="{339DA0C7-D80F-4676-BA2E-66E1E67DA337}" srcOrd="2" destOrd="0" presId="urn:microsoft.com/office/officeart/2005/8/layout/orgChart1"/>
    <dgm:cxn modelId="{A65BCC6D-73E8-495A-BFEB-5FDAC7668491}" type="presParOf" srcId="{F5C92CB2-D8DA-4FBB-9CDF-A940A9E611A9}" destId="{CDA8606B-085B-4D9D-9340-E0004949EB1E}" srcOrd="4" destOrd="0" presId="urn:microsoft.com/office/officeart/2005/8/layout/orgChart1"/>
    <dgm:cxn modelId="{13080168-E62B-44C5-8DFF-75B626049275}" type="presParOf" srcId="{F5C92CB2-D8DA-4FBB-9CDF-A940A9E611A9}" destId="{9E5C2A09-5740-467E-9851-738632B80A75}" srcOrd="5" destOrd="0" presId="urn:microsoft.com/office/officeart/2005/8/layout/orgChart1"/>
    <dgm:cxn modelId="{CCBEE961-4A99-4D7F-9CCD-F4089E77A8AD}" type="presParOf" srcId="{9E5C2A09-5740-467E-9851-738632B80A75}" destId="{EBE4068D-FAED-41B5-9E51-16E95351BF3F}" srcOrd="0" destOrd="0" presId="urn:microsoft.com/office/officeart/2005/8/layout/orgChart1"/>
    <dgm:cxn modelId="{99C11086-A78F-4D6E-83C0-49E8C8B84036}" type="presParOf" srcId="{EBE4068D-FAED-41B5-9E51-16E95351BF3F}" destId="{1B194613-1346-476E-8871-E4A36EE51425}" srcOrd="0" destOrd="0" presId="urn:microsoft.com/office/officeart/2005/8/layout/orgChart1"/>
    <dgm:cxn modelId="{702D5CF8-706C-42B0-B7F3-C668D98905AA}" type="presParOf" srcId="{EBE4068D-FAED-41B5-9E51-16E95351BF3F}" destId="{D8CF6188-27A3-434A-9F29-5701DB40D4D9}" srcOrd="1" destOrd="0" presId="urn:microsoft.com/office/officeart/2005/8/layout/orgChart1"/>
    <dgm:cxn modelId="{D6B2A869-3A10-46F2-B202-CFBE7C98BA11}" type="presParOf" srcId="{9E5C2A09-5740-467E-9851-738632B80A75}" destId="{4ECB3517-456A-43E8-A066-AADAE4BE7222}" srcOrd="1" destOrd="0" presId="urn:microsoft.com/office/officeart/2005/8/layout/orgChart1"/>
    <dgm:cxn modelId="{086FAA9E-E3F4-443A-8AF3-CF22EB440FE3}" type="presParOf" srcId="{9E5C2A09-5740-467E-9851-738632B80A75}" destId="{196310DC-9313-492E-868F-C773419BB86E}" srcOrd="2" destOrd="0" presId="urn:microsoft.com/office/officeart/2005/8/layout/orgChart1"/>
    <dgm:cxn modelId="{05C12FD0-7DDE-4F4C-85B7-CF24E302C80E}" type="presParOf" srcId="{3E55ED70-0690-414A-956F-E19D00844DB8}" destId="{A1251A79-24C1-4724-97CC-C11DA95831F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FDA12AD-8507-49F2-999E-30137DE3B6AC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452A68F-5942-432A-BE7B-5D0FB0386CCE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solidFill>
          <a:schemeClr val="accent5">
            <a:lumMod val="50000"/>
          </a:schemeClr>
        </a:solidFill>
        <a:ln>
          <a:noFill/>
        </a:ln>
        <a:effectLst>
          <a:innerShdw blurRad="304800">
            <a:prstClr val="black"/>
          </a:innerShdw>
        </a:effectLst>
      </dgm:spPr>
      <dgm:t>
        <a:bodyPr rtlCol="0" anchor="ctr"/>
        <a:lstStyle/>
        <a:p>
          <a:pPr marL="0" algn="ctr" defTabSz="914400" rtl="0" eaLnBrk="1" latinLnBrk="0" hangingPunct="1"/>
          <a:r>
            <a:rPr lang="en-US" sz="44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Olimlar</a:t>
          </a:r>
          <a:endParaRPr lang="en-US" sz="4400" kern="1200" dirty="0">
            <a:solidFill>
              <a:schemeClr val="lt1"/>
            </a:solidFill>
            <a:latin typeface="Impact" panose="020B0806030902050204" pitchFamily="34" charset="0"/>
            <a:ea typeface="SimSun-ExtB" panose="02010609060101010101" pitchFamily="49" charset="-122"/>
            <a:cs typeface="+mn-cs"/>
          </a:endParaRPr>
        </a:p>
      </dgm:t>
    </dgm:pt>
    <dgm:pt modelId="{6A8E33C8-05AA-4E3B-8731-38CBA942BDF5}" type="parTrans" cxnId="{05996258-1924-4BAE-8006-67ED30B7AF27}">
      <dgm:prSet/>
      <dgm:spPr/>
      <dgm:t>
        <a:bodyPr/>
        <a:lstStyle/>
        <a:p>
          <a:endParaRPr lang="en-US"/>
        </a:p>
      </dgm:t>
    </dgm:pt>
    <dgm:pt modelId="{2DDBBD29-FACF-4CFC-853E-7493B77EDE37}" type="sibTrans" cxnId="{05996258-1924-4BAE-8006-67ED30B7AF27}">
      <dgm:prSet/>
      <dgm:spPr/>
      <dgm:t>
        <a:bodyPr/>
        <a:lstStyle/>
        <a:p>
          <a:endParaRPr lang="en-US"/>
        </a:p>
      </dgm:t>
    </dgm:pt>
    <dgm:pt modelId="{6FC6BDB4-D411-4301-B5BD-0EBD526B364B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solidFill>
          <a:schemeClr val="accent5">
            <a:lumMod val="50000"/>
          </a:schemeClr>
        </a:solidFill>
        <a:ln>
          <a:noFill/>
        </a:ln>
        <a:effectLst>
          <a:innerShdw blurRad="304800">
            <a:prstClr val="black"/>
          </a:innerShdw>
        </a:effectLst>
      </dgm:spPr>
      <dgm:t>
        <a:bodyPr spcFirstLastPara="0" vert="horz" wrap="square" lIns="17780" tIns="17780" rIns="17780" bIns="17780" numCol="1" spcCol="1270" rtlCol="0" anchor="ctr" anchorCtr="0"/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Isaak </a:t>
          </a:r>
          <a:r>
            <a:rPr lang="en-US" sz="20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Nyuton</a:t>
          </a:r>
          <a:endParaRPr lang="en-US" sz="2000" kern="1200" dirty="0">
            <a:solidFill>
              <a:schemeClr val="lt1"/>
            </a:solidFill>
            <a:latin typeface="Impact" panose="020B0806030902050204" pitchFamily="34" charset="0"/>
            <a:ea typeface="SimSun-ExtB" panose="02010609060101010101" pitchFamily="49" charset="-122"/>
            <a:cs typeface="+mn-cs"/>
          </a:endParaRPr>
        </a:p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1643-1727</a:t>
          </a:r>
        </a:p>
      </dgm:t>
    </dgm:pt>
    <dgm:pt modelId="{1482BF55-4555-44BF-91F7-6632687E9AF6}" type="parTrans" cxnId="{FE050F7F-C604-413B-83C3-3ECFB41A57EE}">
      <dgm:prSet/>
      <dgm:spPr/>
      <dgm:t>
        <a:bodyPr/>
        <a:lstStyle/>
        <a:p>
          <a:endParaRPr lang="en-US"/>
        </a:p>
      </dgm:t>
    </dgm:pt>
    <dgm:pt modelId="{93426D01-D2B5-4140-A034-EB6A7440BFFC}" type="sibTrans" cxnId="{FE050F7F-C604-413B-83C3-3ECFB41A57EE}">
      <dgm:prSet/>
      <dgm:spPr/>
      <dgm:t>
        <a:bodyPr/>
        <a:lstStyle/>
        <a:p>
          <a:endParaRPr lang="en-US"/>
        </a:p>
      </dgm:t>
    </dgm:pt>
    <dgm:pt modelId="{3BE6A495-06FE-452A-8E96-B2BD8A8C366B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solidFill>
          <a:schemeClr val="accent5">
            <a:lumMod val="50000"/>
          </a:schemeClr>
        </a:solidFill>
        <a:ln>
          <a:noFill/>
        </a:ln>
        <a:effectLst>
          <a:innerShdw blurRad="304800">
            <a:prstClr val="black"/>
          </a:innerShdw>
        </a:effectLst>
      </dgm:spPr>
      <dgm:t>
        <a:bodyPr rtlCol="0" anchor="ctr"/>
        <a:lstStyle/>
        <a:p>
          <a:pPr marL="0" algn="ctr" defTabSz="914400" rtl="0" eaLnBrk="1" latinLnBrk="0" hangingPunct="1"/>
          <a:r>
            <a:rPr lang="en-US" sz="20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Velgilm</a:t>
          </a: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 </a:t>
          </a:r>
          <a:r>
            <a:rPr lang="en-US" sz="20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Leybnis</a:t>
          </a:r>
          <a:endParaRPr lang="en-US" sz="2000" kern="1200" dirty="0">
            <a:solidFill>
              <a:schemeClr val="lt1"/>
            </a:solidFill>
            <a:latin typeface="Impact" panose="020B0806030902050204" pitchFamily="34" charset="0"/>
            <a:ea typeface="SimSun-ExtB" panose="02010609060101010101" pitchFamily="49" charset="-122"/>
            <a:cs typeface="+mn-cs"/>
          </a:endParaRPr>
        </a:p>
        <a:p>
          <a:pPr marL="0" algn="ctr" defTabSz="914400" rtl="0" eaLnBrk="1" latinLnBrk="0" hangingPunct="1"/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1646-1716</a:t>
          </a:r>
        </a:p>
      </dgm:t>
    </dgm:pt>
    <dgm:pt modelId="{206F8776-99EA-40DA-BF71-11973FA1C2C8}" type="parTrans" cxnId="{EDBC1F3F-C1AA-48D0-B90F-F122747F74D7}">
      <dgm:prSet/>
      <dgm:spPr/>
      <dgm:t>
        <a:bodyPr/>
        <a:lstStyle/>
        <a:p>
          <a:endParaRPr lang="en-US"/>
        </a:p>
      </dgm:t>
    </dgm:pt>
    <dgm:pt modelId="{750ED590-1F2C-463B-B52D-FBBCB9C5C211}" type="sibTrans" cxnId="{EDBC1F3F-C1AA-48D0-B90F-F122747F74D7}">
      <dgm:prSet/>
      <dgm:spPr/>
      <dgm:t>
        <a:bodyPr/>
        <a:lstStyle/>
        <a:p>
          <a:endParaRPr lang="en-US"/>
        </a:p>
      </dgm:t>
    </dgm:pt>
    <dgm:pt modelId="{B3EEC8F8-37E6-4348-8A63-ECACC63F4E3B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solidFill>
          <a:schemeClr val="accent5">
            <a:lumMod val="50000"/>
          </a:schemeClr>
        </a:solidFill>
        <a:ln>
          <a:noFill/>
        </a:ln>
        <a:effectLst>
          <a:innerShdw blurRad="304800">
            <a:prstClr val="black"/>
          </a:innerShdw>
        </a:effectLst>
      </dgm:spPr>
      <dgm:t>
        <a:bodyPr rtlCol="0" anchor="ctr"/>
        <a:lstStyle/>
        <a:p>
          <a:pPr marL="0" algn="ctr" defTabSz="914400" rtl="0" eaLnBrk="1" latinLnBrk="0" hangingPunct="1"/>
          <a:r>
            <a:rPr lang="en-US" sz="20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Leanardo</a:t>
          </a: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 </a:t>
          </a:r>
          <a:r>
            <a:rPr lang="en-US" sz="20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Elber</a:t>
          </a:r>
          <a:endParaRPr lang="en-US" sz="2000" kern="1200" dirty="0">
            <a:solidFill>
              <a:schemeClr val="lt1"/>
            </a:solidFill>
            <a:latin typeface="Impact" panose="020B0806030902050204" pitchFamily="34" charset="0"/>
            <a:ea typeface="SimSun-ExtB" panose="02010609060101010101" pitchFamily="49" charset="-122"/>
            <a:cs typeface="+mn-cs"/>
          </a:endParaRPr>
        </a:p>
        <a:p>
          <a:pPr marL="0" algn="ctr" defTabSz="914400" rtl="0" eaLnBrk="1" latinLnBrk="0" hangingPunct="1"/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1707-1783</a:t>
          </a:r>
        </a:p>
      </dgm:t>
    </dgm:pt>
    <dgm:pt modelId="{5FC3A965-FCED-4E25-8BF4-8D413EEFD5E5}" type="parTrans" cxnId="{77339D3F-DE66-49FE-8F20-773D1FDB4B96}">
      <dgm:prSet/>
      <dgm:spPr/>
      <dgm:t>
        <a:bodyPr/>
        <a:lstStyle/>
        <a:p>
          <a:endParaRPr lang="en-US"/>
        </a:p>
      </dgm:t>
    </dgm:pt>
    <dgm:pt modelId="{0B3A1F6E-0F20-45A2-A320-8A7281CBD73F}" type="sibTrans" cxnId="{77339D3F-DE66-49FE-8F20-773D1FDB4B96}">
      <dgm:prSet/>
      <dgm:spPr/>
      <dgm:t>
        <a:bodyPr/>
        <a:lstStyle/>
        <a:p>
          <a:endParaRPr lang="en-US"/>
        </a:p>
      </dgm:t>
    </dgm:pt>
    <dgm:pt modelId="{025CD887-2CE0-47F5-A63C-DD4CD1576B7F}" type="pres">
      <dgm:prSet presAssocID="{3FDA12AD-8507-49F2-999E-30137DE3B6A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E55ED70-0690-414A-956F-E19D00844DB8}" type="pres">
      <dgm:prSet presAssocID="{4452A68F-5942-432A-BE7B-5D0FB0386CCE}" presName="hierRoot1" presStyleCnt="0">
        <dgm:presLayoutVars>
          <dgm:hierBranch val="init"/>
        </dgm:presLayoutVars>
      </dgm:prSet>
      <dgm:spPr/>
    </dgm:pt>
    <dgm:pt modelId="{DB09D9ED-A95A-4788-A643-A402019FA606}" type="pres">
      <dgm:prSet presAssocID="{4452A68F-5942-432A-BE7B-5D0FB0386CCE}" presName="rootComposite1" presStyleCnt="0"/>
      <dgm:spPr/>
    </dgm:pt>
    <dgm:pt modelId="{60583A3D-359A-48B6-B184-E0140F14A13B}" type="pres">
      <dgm:prSet presAssocID="{4452A68F-5942-432A-BE7B-5D0FB0386CCE}" presName="rootText1" presStyleLbl="node0" presStyleIdx="0" presStyleCnt="1" custScaleX="262266" custLinFactNeighborY="-12868">
        <dgm:presLayoutVars>
          <dgm:chPref val="3"/>
        </dgm:presLayoutVars>
      </dgm:prSet>
      <dgm:spPr>
        <a:xfrm>
          <a:off x="1918960" y="0"/>
          <a:ext cx="5236646" cy="998346"/>
        </a:xfrm>
        <a:prstGeom prst="rect">
          <a:avLst/>
        </a:prstGeom>
      </dgm:spPr>
    </dgm:pt>
    <dgm:pt modelId="{37A25EB8-069C-445F-8EE9-805DCA1B2D7E}" type="pres">
      <dgm:prSet presAssocID="{4452A68F-5942-432A-BE7B-5D0FB0386CCE}" presName="rootConnector1" presStyleLbl="node1" presStyleIdx="0" presStyleCnt="0"/>
      <dgm:spPr/>
    </dgm:pt>
    <dgm:pt modelId="{F5C92CB2-D8DA-4FBB-9CDF-A940A9E611A9}" type="pres">
      <dgm:prSet presAssocID="{4452A68F-5942-432A-BE7B-5D0FB0386CCE}" presName="hierChild2" presStyleCnt="0"/>
      <dgm:spPr/>
    </dgm:pt>
    <dgm:pt modelId="{1CF58AA3-E774-4515-B835-9585B4E0CB59}" type="pres">
      <dgm:prSet presAssocID="{1482BF55-4555-44BF-91F7-6632687E9AF6}" presName="Name37" presStyleLbl="parChTrans1D2" presStyleIdx="0" presStyleCnt="3"/>
      <dgm:spPr/>
    </dgm:pt>
    <dgm:pt modelId="{99E8C587-D052-4C3F-987E-FE9A52B45548}" type="pres">
      <dgm:prSet presAssocID="{6FC6BDB4-D411-4301-B5BD-0EBD526B364B}" presName="hierRoot2" presStyleCnt="0">
        <dgm:presLayoutVars>
          <dgm:hierBranch val="init"/>
        </dgm:presLayoutVars>
      </dgm:prSet>
      <dgm:spPr/>
    </dgm:pt>
    <dgm:pt modelId="{ABB3730B-EAB2-4005-9434-A8287B61F82A}" type="pres">
      <dgm:prSet presAssocID="{6FC6BDB4-D411-4301-B5BD-0EBD526B364B}" presName="rootComposite" presStyleCnt="0"/>
      <dgm:spPr/>
    </dgm:pt>
    <dgm:pt modelId="{7315F2D9-59F4-4E90-BAE2-C5417E396916}" type="pres">
      <dgm:prSet presAssocID="{6FC6BDB4-D411-4301-B5BD-0EBD526B364B}" presName="rootText" presStyleLbl="node2" presStyleIdx="0" presStyleCnt="3">
        <dgm:presLayoutVars>
          <dgm:chPref val="3"/>
        </dgm:presLayoutVars>
      </dgm:prSet>
      <dgm:spPr>
        <a:xfrm>
          <a:off x="1122939" y="1418824"/>
          <a:ext cx="1996692" cy="998346"/>
        </a:xfrm>
        <a:prstGeom prst="rect">
          <a:avLst/>
        </a:prstGeom>
      </dgm:spPr>
    </dgm:pt>
    <dgm:pt modelId="{B6749703-A7C4-4F78-A03C-73751681F317}" type="pres">
      <dgm:prSet presAssocID="{6FC6BDB4-D411-4301-B5BD-0EBD526B364B}" presName="rootConnector" presStyleLbl="node2" presStyleIdx="0" presStyleCnt="3"/>
      <dgm:spPr/>
    </dgm:pt>
    <dgm:pt modelId="{3170BF8D-66E6-4559-86E9-77939D8E2A91}" type="pres">
      <dgm:prSet presAssocID="{6FC6BDB4-D411-4301-B5BD-0EBD526B364B}" presName="hierChild4" presStyleCnt="0"/>
      <dgm:spPr/>
    </dgm:pt>
    <dgm:pt modelId="{A48BD44B-1449-4002-8E5C-CA362C95C5AD}" type="pres">
      <dgm:prSet presAssocID="{6FC6BDB4-D411-4301-B5BD-0EBD526B364B}" presName="hierChild5" presStyleCnt="0"/>
      <dgm:spPr/>
    </dgm:pt>
    <dgm:pt modelId="{50EDCCFC-F2FF-4797-BA49-BA50AC77539E}" type="pres">
      <dgm:prSet presAssocID="{206F8776-99EA-40DA-BF71-11973FA1C2C8}" presName="Name37" presStyleLbl="parChTrans1D2" presStyleIdx="1" presStyleCnt="3"/>
      <dgm:spPr/>
    </dgm:pt>
    <dgm:pt modelId="{B679FF4F-8E9C-4F8F-83F7-21A137149944}" type="pres">
      <dgm:prSet presAssocID="{3BE6A495-06FE-452A-8E96-B2BD8A8C366B}" presName="hierRoot2" presStyleCnt="0">
        <dgm:presLayoutVars>
          <dgm:hierBranch val="init"/>
        </dgm:presLayoutVars>
      </dgm:prSet>
      <dgm:spPr/>
    </dgm:pt>
    <dgm:pt modelId="{DEB7092E-3E8F-46B9-84A9-78D9FB1EE0DF}" type="pres">
      <dgm:prSet presAssocID="{3BE6A495-06FE-452A-8E96-B2BD8A8C366B}" presName="rootComposite" presStyleCnt="0"/>
      <dgm:spPr/>
    </dgm:pt>
    <dgm:pt modelId="{104A522A-93AA-40CD-A323-6134D95B5136}" type="pres">
      <dgm:prSet presAssocID="{3BE6A495-06FE-452A-8E96-B2BD8A8C366B}" presName="rootText" presStyleLbl="node2" presStyleIdx="1" presStyleCnt="3">
        <dgm:presLayoutVars>
          <dgm:chPref val="3"/>
        </dgm:presLayoutVars>
      </dgm:prSet>
      <dgm:spPr>
        <a:xfrm>
          <a:off x="3538937" y="1418824"/>
          <a:ext cx="1996692" cy="998346"/>
        </a:xfrm>
        <a:prstGeom prst="rect">
          <a:avLst/>
        </a:prstGeom>
      </dgm:spPr>
    </dgm:pt>
    <dgm:pt modelId="{B6E88774-1E71-49DE-8E0A-6445C9031892}" type="pres">
      <dgm:prSet presAssocID="{3BE6A495-06FE-452A-8E96-B2BD8A8C366B}" presName="rootConnector" presStyleLbl="node2" presStyleIdx="1" presStyleCnt="3"/>
      <dgm:spPr/>
    </dgm:pt>
    <dgm:pt modelId="{368AF2CE-C1F0-486D-B097-5861B2D76056}" type="pres">
      <dgm:prSet presAssocID="{3BE6A495-06FE-452A-8E96-B2BD8A8C366B}" presName="hierChild4" presStyleCnt="0"/>
      <dgm:spPr/>
    </dgm:pt>
    <dgm:pt modelId="{339DA0C7-D80F-4676-BA2E-66E1E67DA337}" type="pres">
      <dgm:prSet presAssocID="{3BE6A495-06FE-452A-8E96-B2BD8A8C366B}" presName="hierChild5" presStyleCnt="0"/>
      <dgm:spPr/>
    </dgm:pt>
    <dgm:pt modelId="{CDA8606B-085B-4D9D-9340-E0004949EB1E}" type="pres">
      <dgm:prSet presAssocID="{5FC3A965-FCED-4E25-8BF4-8D413EEFD5E5}" presName="Name37" presStyleLbl="parChTrans1D2" presStyleIdx="2" presStyleCnt="3"/>
      <dgm:spPr/>
    </dgm:pt>
    <dgm:pt modelId="{9E5C2A09-5740-467E-9851-738632B80A75}" type="pres">
      <dgm:prSet presAssocID="{B3EEC8F8-37E6-4348-8A63-ECACC63F4E3B}" presName="hierRoot2" presStyleCnt="0">
        <dgm:presLayoutVars>
          <dgm:hierBranch val="init"/>
        </dgm:presLayoutVars>
      </dgm:prSet>
      <dgm:spPr/>
    </dgm:pt>
    <dgm:pt modelId="{EBE4068D-FAED-41B5-9E51-16E95351BF3F}" type="pres">
      <dgm:prSet presAssocID="{B3EEC8F8-37E6-4348-8A63-ECACC63F4E3B}" presName="rootComposite" presStyleCnt="0"/>
      <dgm:spPr/>
    </dgm:pt>
    <dgm:pt modelId="{1B194613-1346-476E-8871-E4A36EE51425}" type="pres">
      <dgm:prSet presAssocID="{B3EEC8F8-37E6-4348-8A63-ECACC63F4E3B}" presName="rootText" presStyleLbl="node2" presStyleIdx="2" presStyleCnt="3">
        <dgm:presLayoutVars>
          <dgm:chPref val="3"/>
        </dgm:presLayoutVars>
      </dgm:prSet>
      <dgm:spPr>
        <a:xfrm>
          <a:off x="5954936" y="1418824"/>
          <a:ext cx="1996692" cy="998346"/>
        </a:xfrm>
        <a:prstGeom prst="rect">
          <a:avLst/>
        </a:prstGeom>
      </dgm:spPr>
    </dgm:pt>
    <dgm:pt modelId="{D8CF6188-27A3-434A-9F29-5701DB40D4D9}" type="pres">
      <dgm:prSet presAssocID="{B3EEC8F8-37E6-4348-8A63-ECACC63F4E3B}" presName="rootConnector" presStyleLbl="node2" presStyleIdx="2" presStyleCnt="3"/>
      <dgm:spPr/>
    </dgm:pt>
    <dgm:pt modelId="{4ECB3517-456A-43E8-A066-AADAE4BE7222}" type="pres">
      <dgm:prSet presAssocID="{B3EEC8F8-37E6-4348-8A63-ECACC63F4E3B}" presName="hierChild4" presStyleCnt="0"/>
      <dgm:spPr/>
    </dgm:pt>
    <dgm:pt modelId="{196310DC-9313-492E-868F-C773419BB86E}" type="pres">
      <dgm:prSet presAssocID="{B3EEC8F8-37E6-4348-8A63-ECACC63F4E3B}" presName="hierChild5" presStyleCnt="0"/>
      <dgm:spPr/>
    </dgm:pt>
    <dgm:pt modelId="{A1251A79-24C1-4724-97CC-C11DA95831F3}" type="pres">
      <dgm:prSet presAssocID="{4452A68F-5942-432A-BE7B-5D0FB0386CCE}" presName="hierChild3" presStyleCnt="0"/>
      <dgm:spPr/>
    </dgm:pt>
  </dgm:ptLst>
  <dgm:cxnLst>
    <dgm:cxn modelId="{EEAFE721-BCA7-43BC-991F-E99E868F4B5D}" type="presOf" srcId="{B3EEC8F8-37E6-4348-8A63-ECACC63F4E3B}" destId="{1B194613-1346-476E-8871-E4A36EE51425}" srcOrd="0" destOrd="0" presId="urn:microsoft.com/office/officeart/2005/8/layout/orgChart1"/>
    <dgm:cxn modelId="{F6316427-CC43-4A5D-BA0D-4B90D129501B}" type="presOf" srcId="{4452A68F-5942-432A-BE7B-5D0FB0386CCE}" destId="{60583A3D-359A-48B6-B184-E0140F14A13B}" srcOrd="0" destOrd="0" presId="urn:microsoft.com/office/officeart/2005/8/layout/orgChart1"/>
    <dgm:cxn modelId="{398DCB35-D340-43B4-A346-53E1225139EB}" type="presOf" srcId="{3BE6A495-06FE-452A-8E96-B2BD8A8C366B}" destId="{104A522A-93AA-40CD-A323-6134D95B5136}" srcOrd="0" destOrd="0" presId="urn:microsoft.com/office/officeart/2005/8/layout/orgChart1"/>
    <dgm:cxn modelId="{AC515638-D2F0-4C54-B2BC-50B99AE02C26}" type="presOf" srcId="{4452A68F-5942-432A-BE7B-5D0FB0386CCE}" destId="{37A25EB8-069C-445F-8EE9-805DCA1B2D7E}" srcOrd="1" destOrd="0" presId="urn:microsoft.com/office/officeart/2005/8/layout/orgChart1"/>
    <dgm:cxn modelId="{A7C8343B-1154-4193-9F7A-094B0A854DB5}" type="presOf" srcId="{6FC6BDB4-D411-4301-B5BD-0EBD526B364B}" destId="{7315F2D9-59F4-4E90-BAE2-C5417E396916}" srcOrd="0" destOrd="0" presId="urn:microsoft.com/office/officeart/2005/8/layout/orgChart1"/>
    <dgm:cxn modelId="{EDBC1F3F-C1AA-48D0-B90F-F122747F74D7}" srcId="{4452A68F-5942-432A-BE7B-5D0FB0386CCE}" destId="{3BE6A495-06FE-452A-8E96-B2BD8A8C366B}" srcOrd="1" destOrd="0" parTransId="{206F8776-99EA-40DA-BF71-11973FA1C2C8}" sibTransId="{750ED590-1F2C-463B-B52D-FBBCB9C5C211}"/>
    <dgm:cxn modelId="{77339D3F-DE66-49FE-8F20-773D1FDB4B96}" srcId="{4452A68F-5942-432A-BE7B-5D0FB0386CCE}" destId="{B3EEC8F8-37E6-4348-8A63-ECACC63F4E3B}" srcOrd="2" destOrd="0" parTransId="{5FC3A965-FCED-4E25-8BF4-8D413EEFD5E5}" sibTransId="{0B3A1F6E-0F20-45A2-A320-8A7281CBD73F}"/>
    <dgm:cxn modelId="{1B039643-6151-4990-A6DD-DF2F0A873331}" type="presOf" srcId="{1482BF55-4555-44BF-91F7-6632687E9AF6}" destId="{1CF58AA3-E774-4515-B835-9585B4E0CB59}" srcOrd="0" destOrd="0" presId="urn:microsoft.com/office/officeart/2005/8/layout/orgChart1"/>
    <dgm:cxn modelId="{383C746A-BFC2-4C97-964B-8E53FBB050FE}" type="presOf" srcId="{206F8776-99EA-40DA-BF71-11973FA1C2C8}" destId="{50EDCCFC-F2FF-4797-BA49-BA50AC77539E}" srcOrd="0" destOrd="0" presId="urn:microsoft.com/office/officeart/2005/8/layout/orgChart1"/>
    <dgm:cxn modelId="{C2EBE16D-61C6-4F7C-8BB2-2050229D2552}" type="presOf" srcId="{3BE6A495-06FE-452A-8E96-B2BD8A8C366B}" destId="{B6E88774-1E71-49DE-8E0A-6445C9031892}" srcOrd="1" destOrd="0" presId="urn:microsoft.com/office/officeart/2005/8/layout/orgChart1"/>
    <dgm:cxn modelId="{A4F3DD4F-316D-4B08-8CC6-BA946A27F451}" type="presOf" srcId="{3FDA12AD-8507-49F2-999E-30137DE3B6AC}" destId="{025CD887-2CE0-47F5-A63C-DD4CD1576B7F}" srcOrd="0" destOrd="0" presId="urn:microsoft.com/office/officeart/2005/8/layout/orgChart1"/>
    <dgm:cxn modelId="{05996258-1924-4BAE-8006-67ED30B7AF27}" srcId="{3FDA12AD-8507-49F2-999E-30137DE3B6AC}" destId="{4452A68F-5942-432A-BE7B-5D0FB0386CCE}" srcOrd="0" destOrd="0" parTransId="{6A8E33C8-05AA-4E3B-8731-38CBA942BDF5}" sibTransId="{2DDBBD29-FACF-4CFC-853E-7493B77EDE37}"/>
    <dgm:cxn modelId="{FE050F7F-C604-413B-83C3-3ECFB41A57EE}" srcId="{4452A68F-5942-432A-BE7B-5D0FB0386CCE}" destId="{6FC6BDB4-D411-4301-B5BD-0EBD526B364B}" srcOrd="0" destOrd="0" parTransId="{1482BF55-4555-44BF-91F7-6632687E9AF6}" sibTransId="{93426D01-D2B5-4140-A034-EB6A7440BFFC}"/>
    <dgm:cxn modelId="{B6E116BE-6C2F-46A5-A56F-EB5A93B3D821}" type="presOf" srcId="{B3EEC8F8-37E6-4348-8A63-ECACC63F4E3B}" destId="{D8CF6188-27A3-434A-9F29-5701DB40D4D9}" srcOrd="1" destOrd="0" presId="urn:microsoft.com/office/officeart/2005/8/layout/orgChart1"/>
    <dgm:cxn modelId="{FE40AEC6-F9A5-4F8E-91B7-EFD0696E1654}" type="presOf" srcId="{5FC3A965-FCED-4E25-8BF4-8D413EEFD5E5}" destId="{CDA8606B-085B-4D9D-9340-E0004949EB1E}" srcOrd="0" destOrd="0" presId="urn:microsoft.com/office/officeart/2005/8/layout/orgChart1"/>
    <dgm:cxn modelId="{E4F3B5F7-E52E-4F6E-BDD3-09DB4BD8E7EE}" type="presOf" srcId="{6FC6BDB4-D411-4301-B5BD-0EBD526B364B}" destId="{B6749703-A7C4-4F78-A03C-73751681F317}" srcOrd="1" destOrd="0" presId="urn:microsoft.com/office/officeart/2005/8/layout/orgChart1"/>
    <dgm:cxn modelId="{80832A60-B62B-4968-A6E8-248D9247E928}" type="presParOf" srcId="{025CD887-2CE0-47F5-A63C-DD4CD1576B7F}" destId="{3E55ED70-0690-414A-956F-E19D00844DB8}" srcOrd="0" destOrd="0" presId="urn:microsoft.com/office/officeart/2005/8/layout/orgChart1"/>
    <dgm:cxn modelId="{D05B187E-D70B-431B-8BCF-A9143D8548A0}" type="presParOf" srcId="{3E55ED70-0690-414A-956F-E19D00844DB8}" destId="{DB09D9ED-A95A-4788-A643-A402019FA606}" srcOrd="0" destOrd="0" presId="urn:microsoft.com/office/officeart/2005/8/layout/orgChart1"/>
    <dgm:cxn modelId="{344E38CD-952A-4D22-B722-CB7FDAA63653}" type="presParOf" srcId="{DB09D9ED-A95A-4788-A643-A402019FA606}" destId="{60583A3D-359A-48B6-B184-E0140F14A13B}" srcOrd="0" destOrd="0" presId="urn:microsoft.com/office/officeart/2005/8/layout/orgChart1"/>
    <dgm:cxn modelId="{4A189E90-8256-4581-A32F-4429659BAE09}" type="presParOf" srcId="{DB09D9ED-A95A-4788-A643-A402019FA606}" destId="{37A25EB8-069C-445F-8EE9-805DCA1B2D7E}" srcOrd="1" destOrd="0" presId="urn:microsoft.com/office/officeart/2005/8/layout/orgChart1"/>
    <dgm:cxn modelId="{ED055897-CEC9-4864-BB4E-658FDBEED8D2}" type="presParOf" srcId="{3E55ED70-0690-414A-956F-E19D00844DB8}" destId="{F5C92CB2-D8DA-4FBB-9CDF-A940A9E611A9}" srcOrd="1" destOrd="0" presId="urn:microsoft.com/office/officeart/2005/8/layout/orgChart1"/>
    <dgm:cxn modelId="{F04C9E7E-646F-44E3-959C-12F4425C816D}" type="presParOf" srcId="{F5C92CB2-D8DA-4FBB-9CDF-A940A9E611A9}" destId="{1CF58AA3-E774-4515-B835-9585B4E0CB59}" srcOrd="0" destOrd="0" presId="urn:microsoft.com/office/officeart/2005/8/layout/orgChart1"/>
    <dgm:cxn modelId="{61462A4F-96E0-4646-B7DF-23598A64F2E4}" type="presParOf" srcId="{F5C92CB2-D8DA-4FBB-9CDF-A940A9E611A9}" destId="{99E8C587-D052-4C3F-987E-FE9A52B45548}" srcOrd="1" destOrd="0" presId="urn:microsoft.com/office/officeart/2005/8/layout/orgChart1"/>
    <dgm:cxn modelId="{07C00338-5A3A-4EE7-B621-AF2641FC35AC}" type="presParOf" srcId="{99E8C587-D052-4C3F-987E-FE9A52B45548}" destId="{ABB3730B-EAB2-4005-9434-A8287B61F82A}" srcOrd="0" destOrd="0" presId="urn:microsoft.com/office/officeart/2005/8/layout/orgChart1"/>
    <dgm:cxn modelId="{D84BDB44-23E4-499E-AB62-62437C3BF421}" type="presParOf" srcId="{ABB3730B-EAB2-4005-9434-A8287B61F82A}" destId="{7315F2D9-59F4-4E90-BAE2-C5417E396916}" srcOrd="0" destOrd="0" presId="urn:microsoft.com/office/officeart/2005/8/layout/orgChart1"/>
    <dgm:cxn modelId="{C25C02E3-A8FD-4169-B4C1-4C8296A86AC1}" type="presParOf" srcId="{ABB3730B-EAB2-4005-9434-A8287B61F82A}" destId="{B6749703-A7C4-4F78-A03C-73751681F317}" srcOrd="1" destOrd="0" presId="urn:microsoft.com/office/officeart/2005/8/layout/orgChart1"/>
    <dgm:cxn modelId="{B05C24C9-E810-4EC6-B1C8-69C3DA642F47}" type="presParOf" srcId="{99E8C587-D052-4C3F-987E-FE9A52B45548}" destId="{3170BF8D-66E6-4559-86E9-77939D8E2A91}" srcOrd="1" destOrd="0" presId="urn:microsoft.com/office/officeart/2005/8/layout/orgChart1"/>
    <dgm:cxn modelId="{6BD3A989-7448-4448-BCEE-2B321E824919}" type="presParOf" srcId="{99E8C587-D052-4C3F-987E-FE9A52B45548}" destId="{A48BD44B-1449-4002-8E5C-CA362C95C5AD}" srcOrd="2" destOrd="0" presId="urn:microsoft.com/office/officeart/2005/8/layout/orgChart1"/>
    <dgm:cxn modelId="{9FDA4541-D9AE-439C-87B3-4D690D471259}" type="presParOf" srcId="{F5C92CB2-D8DA-4FBB-9CDF-A940A9E611A9}" destId="{50EDCCFC-F2FF-4797-BA49-BA50AC77539E}" srcOrd="2" destOrd="0" presId="urn:microsoft.com/office/officeart/2005/8/layout/orgChart1"/>
    <dgm:cxn modelId="{3A08E301-4F9B-44AD-9158-B31C98635A2A}" type="presParOf" srcId="{F5C92CB2-D8DA-4FBB-9CDF-A940A9E611A9}" destId="{B679FF4F-8E9C-4F8F-83F7-21A137149944}" srcOrd="3" destOrd="0" presId="urn:microsoft.com/office/officeart/2005/8/layout/orgChart1"/>
    <dgm:cxn modelId="{EA713D1E-AD1A-479B-9380-F0AAFEB9FEBE}" type="presParOf" srcId="{B679FF4F-8E9C-4F8F-83F7-21A137149944}" destId="{DEB7092E-3E8F-46B9-84A9-78D9FB1EE0DF}" srcOrd="0" destOrd="0" presId="urn:microsoft.com/office/officeart/2005/8/layout/orgChart1"/>
    <dgm:cxn modelId="{0B22D45B-0176-4EE9-9DAC-92F684D5D5D1}" type="presParOf" srcId="{DEB7092E-3E8F-46B9-84A9-78D9FB1EE0DF}" destId="{104A522A-93AA-40CD-A323-6134D95B5136}" srcOrd="0" destOrd="0" presId="urn:microsoft.com/office/officeart/2005/8/layout/orgChart1"/>
    <dgm:cxn modelId="{1DB6296B-351B-4483-A013-4854E9832F70}" type="presParOf" srcId="{DEB7092E-3E8F-46B9-84A9-78D9FB1EE0DF}" destId="{B6E88774-1E71-49DE-8E0A-6445C9031892}" srcOrd="1" destOrd="0" presId="urn:microsoft.com/office/officeart/2005/8/layout/orgChart1"/>
    <dgm:cxn modelId="{4FC328BA-1182-4D7C-BE9E-AC73AA36B7A2}" type="presParOf" srcId="{B679FF4F-8E9C-4F8F-83F7-21A137149944}" destId="{368AF2CE-C1F0-486D-B097-5861B2D76056}" srcOrd="1" destOrd="0" presId="urn:microsoft.com/office/officeart/2005/8/layout/orgChart1"/>
    <dgm:cxn modelId="{09953024-E8AC-4AB3-941B-82E9BD15BBD1}" type="presParOf" srcId="{B679FF4F-8E9C-4F8F-83F7-21A137149944}" destId="{339DA0C7-D80F-4676-BA2E-66E1E67DA337}" srcOrd="2" destOrd="0" presId="urn:microsoft.com/office/officeart/2005/8/layout/orgChart1"/>
    <dgm:cxn modelId="{A65BCC6D-73E8-495A-BFEB-5FDAC7668491}" type="presParOf" srcId="{F5C92CB2-D8DA-4FBB-9CDF-A940A9E611A9}" destId="{CDA8606B-085B-4D9D-9340-E0004949EB1E}" srcOrd="4" destOrd="0" presId="urn:microsoft.com/office/officeart/2005/8/layout/orgChart1"/>
    <dgm:cxn modelId="{13080168-E62B-44C5-8DFF-75B626049275}" type="presParOf" srcId="{F5C92CB2-D8DA-4FBB-9CDF-A940A9E611A9}" destId="{9E5C2A09-5740-467E-9851-738632B80A75}" srcOrd="5" destOrd="0" presId="urn:microsoft.com/office/officeart/2005/8/layout/orgChart1"/>
    <dgm:cxn modelId="{CCBEE961-4A99-4D7F-9CCD-F4089E77A8AD}" type="presParOf" srcId="{9E5C2A09-5740-467E-9851-738632B80A75}" destId="{EBE4068D-FAED-41B5-9E51-16E95351BF3F}" srcOrd="0" destOrd="0" presId="urn:microsoft.com/office/officeart/2005/8/layout/orgChart1"/>
    <dgm:cxn modelId="{99C11086-A78F-4D6E-83C0-49E8C8B84036}" type="presParOf" srcId="{EBE4068D-FAED-41B5-9E51-16E95351BF3F}" destId="{1B194613-1346-476E-8871-E4A36EE51425}" srcOrd="0" destOrd="0" presId="urn:microsoft.com/office/officeart/2005/8/layout/orgChart1"/>
    <dgm:cxn modelId="{702D5CF8-706C-42B0-B7F3-C668D98905AA}" type="presParOf" srcId="{EBE4068D-FAED-41B5-9E51-16E95351BF3F}" destId="{D8CF6188-27A3-434A-9F29-5701DB40D4D9}" srcOrd="1" destOrd="0" presId="urn:microsoft.com/office/officeart/2005/8/layout/orgChart1"/>
    <dgm:cxn modelId="{D6B2A869-3A10-46F2-B202-CFBE7C98BA11}" type="presParOf" srcId="{9E5C2A09-5740-467E-9851-738632B80A75}" destId="{4ECB3517-456A-43E8-A066-AADAE4BE7222}" srcOrd="1" destOrd="0" presId="urn:microsoft.com/office/officeart/2005/8/layout/orgChart1"/>
    <dgm:cxn modelId="{086FAA9E-E3F4-443A-8AF3-CF22EB440FE3}" type="presParOf" srcId="{9E5C2A09-5740-467E-9851-738632B80A75}" destId="{196310DC-9313-492E-868F-C773419BB86E}" srcOrd="2" destOrd="0" presId="urn:microsoft.com/office/officeart/2005/8/layout/orgChart1"/>
    <dgm:cxn modelId="{05C12FD0-7DDE-4F4C-85B7-CF24E302C80E}" type="presParOf" srcId="{3E55ED70-0690-414A-956F-E19D00844DB8}" destId="{A1251A79-24C1-4724-97CC-C11DA95831F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A8606B-085B-4D9D-9340-E0004949EB1E}">
      <dsp:nvSpPr>
        <dsp:cNvPr id="0" name=""/>
        <dsp:cNvSpPr/>
      </dsp:nvSpPr>
      <dsp:spPr>
        <a:xfrm>
          <a:off x="4537284" y="998346"/>
          <a:ext cx="2415998" cy="4204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0825"/>
              </a:lnTo>
              <a:lnTo>
                <a:pt x="2415998" y="210825"/>
              </a:lnTo>
              <a:lnTo>
                <a:pt x="2415998" y="42047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EDCCFC-F2FF-4797-BA49-BA50AC77539E}">
      <dsp:nvSpPr>
        <dsp:cNvPr id="0" name=""/>
        <dsp:cNvSpPr/>
      </dsp:nvSpPr>
      <dsp:spPr>
        <a:xfrm>
          <a:off x="4491564" y="998346"/>
          <a:ext cx="91440" cy="42047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2047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F58AA3-E774-4515-B835-9585B4E0CB59}">
      <dsp:nvSpPr>
        <dsp:cNvPr id="0" name=""/>
        <dsp:cNvSpPr/>
      </dsp:nvSpPr>
      <dsp:spPr>
        <a:xfrm>
          <a:off x="2121285" y="998346"/>
          <a:ext cx="2415998" cy="420478"/>
        </a:xfrm>
        <a:custGeom>
          <a:avLst/>
          <a:gdLst/>
          <a:ahLst/>
          <a:cxnLst/>
          <a:rect l="0" t="0" r="0" b="0"/>
          <a:pathLst>
            <a:path>
              <a:moveTo>
                <a:pt x="2415998" y="0"/>
              </a:moveTo>
              <a:lnTo>
                <a:pt x="2415998" y="210825"/>
              </a:lnTo>
              <a:lnTo>
                <a:pt x="0" y="210825"/>
              </a:lnTo>
              <a:lnTo>
                <a:pt x="0" y="42047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583A3D-359A-48B6-B184-E0140F14A13B}">
      <dsp:nvSpPr>
        <dsp:cNvPr id="0" name=""/>
        <dsp:cNvSpPr/>
      </dsp:nvSpPr>
      <dsp:spPr>
        <a:xfrm>
          <a:off x="1918960" y="0"/>
          <a:ext cx="5236646" cy="998346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Bu </a:t>
          </a:r>
          <a:r>
            <a:rPr lang="en-US" sz="28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asrning</a:t>
          </a:r>
          <a:r>
            <a:rPr lang="en-US" sz="28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 </a:t>
          </a:r>
          <a:r>
            <a:rPr lang="en-US" sz="28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yaqqol</a:t>
          </a:r>
          <a:r>
            <a:rPr lang="en-US" sz="28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 </a:t>
          </a:r>
          <a:r>
            <a:rPr lang="en-US" sz="28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namoyondalari</a:t>
          </a:r>
          <a:r>
            <a:rPr lang="en-US" sz="28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:</a:t>
          </a:r>
        </a:p>
      </dsp:txBody>
      <dsp:txXfrm>
        <a:off x="1918960" y="0"/>
        <a:ext cx="5236646" cy="998346"/>
      </dsp:txXfrm>
    </dsp:sp>
    <dsp:sp modelId="{7315F2D9-59F4-4E90-BAE2-C5417E396916}">
      <dsp:nvSpPr>
        <dsp:cNvPr id="0" name=""/>
        <dsp:cNvSpPr/>
      </dsp:nvSpPr>
      <dsp:spPr>
        <a:xfrm>
          <a:off x="1122939" y="1418824"/>
          <a:ext cx="1996692" cy="998346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JAN JAK RUSSO</a:t>
          </a:r>
        </a:p>
      </dsp:txBody>
      <dsp:txXfrm>
        <a:off x="1122939" y="1418824"/>
        <a:ext cx="1996692" cy="998346"/>
      </dsp:txXfrm>
    </dsp:sp>
    <dsp:sp modelId="{104A522A-93AA-40CD-A323-6134D95B5136}">
      <dsp:nvSpPr>
        <dsp:cNvPr id="0" name=""/>
        <dsp:cNvSpPr/>
      </dsp:nvSpPr>
      <dsp:spPr>
        <a:xfrm>
          <a:off x="3538937" y="1418824"/>
          <a:ext cx="1996692" cy="998346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VOLTER</a:t>
          </a:r>
        </a:p>
      </dsp:txBody>
      <dsp:txXfrm>
        <a:off x="3538937" y="1418824"/>
        <a:ext cx="1996692" cy="998346"/>
      </dsp:txXfrm>
    </dsp:sp>
    <dsp:sp modelId="{1B194613-1346-476E-8871-E4A36EE51425}">
      <dsp:nvSpPr>
        <dsp:cNvPr id="0" name=""/>
        <dsp:cNvSpPr/>
      </dsp:nvSpPr>
      <dsp:spPr>
        <a:xfrm>
          <a:off x="5954936" y="1418824"/>
          <a:ext cx="1996692" cy="998346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ADAM SMIT </a:t>
          </a:r>
        </a:p>
      </dsp:txBody>
      <dsp:txXfrm>
        <a:off x="5954936" y="1418824"/>
        <a:ext cx="1996692" cy="9983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A8606B-085B-4D9D-9340-E0004949EB1E}">
      <dsp:nvSpPr>
        <dsp:cNvPr id="0" name=""/>
        <dsp:cNvSpPr/>
      </dsp:nvSpPr>
      <dsp:spPr>
        <a:xfrm>
          <a:off x="4537284" y="998346"/>
          <a:ext cx="2415998" cy="4204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0825"/>
              </a:lnTo>
              <a:lnTo>
                <a:pt x="2415998" y="210825"/>
              </a:lnTo>
              <a:lnTo>
                <a:pt x="2415998" y="42047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EDCCFC-F2FF-4797-BA49-BA50AC77539E}">
      <dsp:nvSpPr>
        <dsp:cNvPr id="0" name=""/>
        <dsp:cNvSpPr/>
      </dsp:nvSpPr>
      <dsp:spPr>
        <a:xfrm>
          <a:off x="4491564" y="998346"/>
          <a:ext cx="91440" cy="42047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2047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F58AA3-E774-4515-B835-9585B4E0CB59}">
      <dsp:nvSpPr>
        <dsp:cNvPr id="0" name=""/>
        <dsp:cNvSpPr/>
      </dsp:nvSpPr>
      <dsp:spPr>
        <a:xfrm>
          <a:off x="2121285" y="998346"/>
          <a:ext cx="2415998" cy="420478"/>
        </a:xfrm>
        <a:custGeom>
          <a:avLst/>
          <a:gdLst/>
          <a:ahLst/>
          <a:cxnLst/>
          <a:rect l="0" t="0" r="0" b="0"/>
          <a:pathLst>
            <a:path>
              <a:moveTo>
                <a:pt x="2415998" y="0"/>
              </a:moveTo>
              <a:lnTo>
                <a:pt x="2415998" y="210825"/>
              </a:lnTo>
              <a:lnTo>
                <a:pt x="0" y="210825"/>
              </a:lnTo>
              <a:lnTo>
                <a:pt x="0" y="42047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583A3D-359A-48B6-B184-E0140F14A13B}">
      <dsp:nvSpPr>
        <dsp:cNvPr id="0" name=""/>
        <dsp:cNvSpPr/>
      </dsp:nvSpPr>
      <dsp:spPr>
        <a:xfrm>
          <a:off x="1918960" y="0"/>
          <a:ext cx="5236646" cy="998346"/>
        </a:xfrm>
        <a:prstGeom prst="rect">
          <a:avLst/>
        </a:prstGeom>
        <a:solidFill>
          <a:schemeClr val="accent5">
            <a:lumMod val="50000"/>
          </a:schemeClr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Rivojlangan</a:t>
          </a:r>
          <a:r>
            <a:rPr lang="en-US" sz="44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 </a:t>
          </a:r>
          <a:r>
            <a:rPr lang="en-US" sz="44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Fanlar</a:t>
          </a:r>
          <a:endParaRPr lang="en-US" sz="4400" kern="1200" dirty="0">
            <a:solidFill>
              <a:schemeClr val="lt1"/>
            </a:solidFill>
            <a:latin typeface="Impact" panose="020B0806030902050204" pitchFamily="34" charset="0"/>
            <a:ea typeface="SimSun-ExtB" panose="02010609060101010101" pitchFamily="49" charset="-122"/>
            <a:cs typeface="+mn-cs"/>
          </a:endParaRPr>
        </a:p>
      </dsp:txBody>
      <dsp:txXfrm>
        <a:off x="1918960" y="0"/>
        <a:ext cx="5236646" cy="998346"/>
      </dsp:txXfrm>
    </dsp:sp>
    <dsp:sp modelId="{7315F2D9-59F4-4E90-BAE2-C5417E396916}">
      <dsp:nvSpPr>
        <dsp:cNvPr id="0" name=""/>
        <dsp:cNvSpPr/>
      </dsp:nvSpPr>
      <dsp:spPr>
        <a:xfrm>
          <a:off x="1122939" y="1418824"/>
          <a:ext cx="1996692" cy="998346"/>
        </a:xfrm>
        <a:prstGeom prst="rect">
          <a:avLst/>
        </a:prstGeom>
        <a:solidFill>
          <a:schemeClr val="accent5">
            <a:lumMod val="50000"/>
          </a:schemeClr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MATEMATIKA</a:t>
          </a:r>
        </a:p>
      </dsp:txBody>
      <dsp:txXfrm>
        <a:off x="1122939" y="1418824"/>
        <a:ext cx="1996692" cy="998346"/>
      </dsp:txXfrm>
    </dsp:sp>
    <dsp:sp modelId="{104A522A-93AA-40CD-A323-6134D95B5136}">
      <dsp:nvSpPr>
        <dsp:cNvPr id="0" name=""/>
        <dsp:cNvSpPr/>
      </dsp:nvSpPr>
      <dsp:spPr>
        <a:xfrm>
          <a:off x="3538937" y="1418824"/>
          <a:ext cx="1996692" cy="998346"/>
        </a:xfrm>
        <a:prstGeom prst="rect">
          <a:avLst/>
        </a:prstGeom>
        <a:solidFill>
          <a:schemeClr val="accent5">
            <a:lumMod val="50000"/>
          </a:schemeClr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FIZIKA</a:t>
          </a:r>
        </a:p>
      </dsp:txBody>
      <dsp:txXfrm>
        <a:off x="3538937" y="1418824"/>
        <a:ext cx="1996692" cy="998346"/>
      </dsp:txXfrm>
    </dsp:sp>
    <dsp:sp modelId="{1B194613-1346-476E-8871-E4A36EE51425}">
      <dsp:nvSpPr>
        <dsp:cNvPr id="0" name=""/>
        <dsp:cNvSpPr/>
      </dsp:nvSpPr>
      <dsp:spPr>
        <a:xfrm>
          <a:off x="5954936" y="1418824"/>
          <a:ext cx="1996692" cy="998346"/>
        </a:xfrm>
        <a:prstGeom prst="rect">
          <a:avLst/>
        </a:prstGeom>
        <a:solidFill>
          <a:schemeClr val="accent5">
            <a:lumMod val="50000"/>
          </a:schemeClr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KIMYO</a:t>
          </a:r>
        </a:p>
      </dsp:txBody>
      <dsp:txXfrm>
        <a:off x="5954936" y="1418824"/>
        <a:ext cx="1996692" cy="9983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A8606B-085B-4D9D-9340-E0004949EB1E}">
      <dsp:nvSpPr>
        <dsp:cNvPr id="0" name=""/>
        <dsp:cNvSpPr/>
      </dsp:nvSpPr>
      <dsp:spPr>
        <a:xfrm>
          <a:off x="4658436" y="997992"/>
          <a:ext cx="2415142" cy="4207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179"/>
              </a:lnTo>
              <a:lnTo>
                <a:pt x="2415142" y="211179"/>
              </a:lnTo>
              <a:lnTo>
                <a:pt x="2415142" y="4207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EDCCFC-F2FF-4797-BA49-BA50AC77539E}">
      <dsp:nvSpPr>
        <dsp:cNvPr id="0" name=""/>
        <dsp:cNvSpPr/>
      </dsp:nvSpPr>
      <dsp:spPr>
        <a:xfrm>
          <a:off x="4612716" y="997992"/>
          <a:ext cx="91440" cy="42075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207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F58AA3-E774-4515-B835-9585B4E0CB59}">
      <dsp:nvSpPr>
        <dsp:cNvPr id="0" name=""/>
        <dsp:cNvSpPr/>
      </dsp:nvSpPr>
      <dsp:spPr>
        <a:xfrm>
          <a:off x="2243293" y="997992"/>
          <a:ext cx="2415142" cy="420757"/>
        </a:xfrm>
        <a:custGeom>
          <a:avLst/>
          <a:gdLst/>
          <a:ahLst/>
          <a:cxnLst/>
          <a:rect l="0" t="0" r="0" b="0"/>
          <a:pathLst>
            <a:path>
              <a:moveTo>
                <a:pt x="2415142" y="0"/>
              </a:moveTo>
              <a:lnTo>
                <a:pt x="2415142" y="211179"/>
              </a:lnTo>
              <a:lnTo>
                <a:pt x="0" y="211179"/>
              </a:lnTo>
              <a:lnTo>
                <a:pt x="0" y="4207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583A3D-359A-48B6-B184-E0140F14A13B}">
      <dsp:nvSpPr>
        <dsp:cNvPr id="0" name=""/>
        <dsp:cNvSpPr/>
      </dsp:nvSpPr>
      <dsp:spPr>
        <a:xfrm>
          <a:off x="2041040" y="0"/>
          <a:ext cx="5234790" cy="997992"/>
        </a:xfrm>
        <a:prstGeom prst="rect">
          <a:avLst/>
        </a:prstGeom>
        <a:solidFill>
          <a:schemeClr val="accent5">
            <a:lumMod val="50000"/>
          </a:schemeClr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Olimlar</a:t>
          </a:r>
          <a:endParaRPr lang="en-US" sz="4400" kern="1200" dirty="0">
            <a:solidFill>
              <a:schemeClr val="lt1"/>
            </a:solidFill>
            <a:latin typeface="Impact" panose="020B0806030902050204" pitchFamily="34" charset="0"/>
            <a:ea typeface="SimSun-ExtB" panose="02010609060101010101" pitchFamily="49" charset="-122"/>
            <a:cs typeface="+mn-cs"/>
          </a:endParaRPr>
        </a:p>
      </dsp:txBody>
      <dsp:txXfrm>
        <a:off x="2041040" y="0"/>
        <a:ext cx="5234790" cy="997992"/>
      </dsp:txXfrm>
    </dsp:sp>
    <dsp:sp modelId="{7315F2D9-59F4-4E90-BAE2-C5417E396916}">
      <dsp:nvSpPr>
        <dsp:cNvPr id="0" name=""/>
        <dsp:cNvSpPr/>
      </dsp:nvSpPr>
      <dsp:spPr>
        <a:xfrm>
          <a:off x="1245301" y="1418750"/>
          <a:ext cx="1995985" cy="997992"/>
        </a:xfrm>
        <a:prstGeom prst="rect">
          <a:avLst/>
        </a:prstGeom>
        <a:solidFill>
          <a:schemeClr val="accent5">
            <a:lumMod val="50000"/>
          </a:schemeClr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Isaak </a:t>
          </a:r>
          <a:r>
            <a:rPr lang="en-US" sz="20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Nyuton</a:t>
          </a:r>
          <a:endParaRPr lang="en-US" sz="2000" kern="1200" dirty="0">
            <a:solidFill>
              <a:schemeClr val="lt1"/>
            </a:solidFill>
            <a:latin typeface="Impact" panose="020B0806030902050204" pitchFamily="34" charset="0"/>
            <a:ea typeface="SimSun-ExtB" panose="02010609060101010101" pitchFamily="49" charset="-122"/>
            <a:cs typeface="+mn-cs"/>
          </a:endParaRPr>
        </a:p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1643-1727</a:t>
          </a:r>
        </a:p>
      </dsp:txBody>
      <dsp:txXfrm>
        <a:off x="1245301" y="1418750"/>
        <a:ext cx="1995985" cy="997992"/>
      </dsp:txXfrm>
    </dsp:sp>
    <dsp:sp modelId="{104A522A-93AA-40CD-A323-6134D95B5136}">
      <dsp:nvSpPr>
        <dsp:cNvPr id="0" name=""/>
        <dsp:cNvSpPr/>
      </dsp:nvSpPr>
      <dsp:spPr>
        <a:xfrm>
          <a:off x="3660443" y="1418750"/>
          <a:ext cx="1995985" cy="997992"/>
        </a:xfrm>
        <a:prstGeom prst="rect">
          <a:avLst/>
        </a:prstGeom>
        <a:solidFill>
          <a:schemeClr val="accent5">
            <a:lumMod val="50000"/>
          </a:schemeClr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Velgilm</a:t>
          </a: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 </a:t>
          </a:r>
          <a:r>
            <a:rPr lang="en-US" sz="20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Leybnis</a:t>
          </a:r>
          <a:endParaRPr lang="en-US" sz="2000" kern="1200" dirty="0">
            <a:solidFill>
              <a:schemeClr val="lt1"/>
            </a:solidFill>
            <a:latin typeface="Impact" panose="020B0806030902050204" pitchFamily="34" charset="0"/>
            <a:ea typeface="SimSun-ExtB" panose="02010609060101010101" pitchFamily="49" charset="-122"/>
            <a:cs typeface="+mn-cs"/>
          </a:endParaRPr>
        </a:p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1646-1716</a:t>
          </a:r>
        </a:p>
      </dsp:txBody>
      <dsp:txXfrm>
        <a:off x="3660443" y="1418750"/>
        <a:ext cx="1995985" cy="997992"/>
      </dsp:txXfrm>
    </dsp:sp>
    <dsp:sp modelId="{1B194613-1346-476E-8871-E4A36EE51425}">
      <dsp:nvSpPr>
        <dsp:cNvPr id="0" name=""/>
        <dsp:cNvSpPr/>
      </dsp:nvSpPr>
      <dsp:spPr>
        <a:xfrm>
          <a:off x="6075585" y="1418750"/>
          <a:ext cx="1995985" cy="997992"/>
        </a:xfrm>
        <a:prstGeom prst="rect">
          <a:avLst/>
        </a:prstGeom>
        <a:solidFill>
          <a:schemeClr val="accent5">
            <a:lumMod val="50000"/>
          </a:schemeClr>
        </a:solidFill>
        <a:ln w="12700" cap="flat" cmpd="sng" algn="ctr">
          <a:noFill/>
          <a:prstDash val="solid"/>
          <a:miter lim="800000"/>
        </a:ln>
        <a:effectLst>
          <a:innerShdw blurRad="304800">
            <a:prstClr val="black"/>
          </a:innerShdw>
        </a:effectLst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Leanardo</a:t>
          </a: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 </a:t>
          </a:r>
          <a:r>
            <a:rPr lang="en-US" sz="2000" kern="1200" dirty="0" err="1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Elber</a:t>
          </a:r>
          <a:endParaRPr lang="en-US" sz="2000" kern="1200" dirty="0">
            <a:solidFill>
              <a:schemeClr val="lt1"/>
            </a:solidFill>
            <a:latin typeface="Impact" panose="020B0806030902050204" pitchFamily="34" charset="0"/>
            <a:ea typeface="SimSun-ExtB" panose="02010609060101010101" pitchFamily="49" charset="-122"/>
            <a:cs typeface="+mn-cs"/>
          </a:endParaRPr>
        </a:p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lt1"/>
              </a:solidFill>
              <a:latin typeface="Impact" panose="020B0806030902050204" pitchFamily="34" charset="0"/>
              <a:ea typeface="SimSun-ExtB" panose="02010609060101010101" pitchFamily="49" charset="-122"/>
              <a:cs typeface="+mn-cs"/>
            </a:rPr>
            <a:t>1707-1783</a:t>
          </a:r>
        </a:p>
      </dsp:txBody>
      <dsp:txXfrm>
        <a:off x="6075585" y="1418750"/>
        <a:ext cx="1995985" cy="9979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6T05:49:19.884"/>
    </inkml:context>
    <inkml:brush xml:id="br0">
      <inkml:brushProperty name="width" value="0.35" units="cm"/>
      <inkml:brushProperty name="height" value="0.35" units="cm"/>
      <inkml:brushProperty name="color" value="#0B868D"/>
      <inkml:brushProperty name="ignorePressure" value="1"/>
      <inkml:brushProperty name="inkEffects" value="ocean"/>
      <inkml:brushProperty name="anchorX" value="-80818.90625"/>
      <inkml:brushProperty name="anchorY" value="-9438.59473"/>
      <inkml:brushProperty name="scaleFactor" value="0.5"/>
    </inkml:brush>
  </inkml:definitions>
  <inkml:trace contextRef="#ctx0" brushRef="#br0">0 145,'0'0,"24"-12,66-4,81 2,111 2,56 3,80-10,44 1,-12 2,13 4,19 3,37 4,36 3,58 1,12 1,16 1,46 14,73 1,-14-1,-10-3,-40-3,-39 11,-22-3,-27-1,-4-4,-42-4,-10 10,-21-1,-28-2,-27-4,7-3,40-4,6 13,-25-1,-49-2,-9-2,-31 10,-22-3,-45-2,-43-5,-36-3,-29-5,-33 13,-39-1,-20 12,-14-3,-19-2,-16-7,-12-5,-9-5,-6 12,-3-3,-16-1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6T05:49:19.884"/>
    </inkml:context>
    <inkml:brush xml:id="br0">
      <inkml:brushProperty name="width" value="0.35" units="cm"/>
      <inkml:brushProperty name="height" value="0.35" units="cm"/>
      <inkml:brushProperty name="color" value="#0B868D"/>
      <inkml:brushProperty name="ignorePressure" value="1"/>
      <inkml:brushProperty name="inkEffects" value="ocean"/>
      <inkml:brushProperty name="anchorX" value="-80818.90625"/>
      <inkml:brushProperty name="anchorY" value="-9438.59473"/>
      <inkml:brushProperty name="scaleFactor" value="0.5"/>
    </inkml:brush>
  </inkml:definitions>
  <inkml:trace contextRef="#ctx0" brushRef="#br0">0 145,'0'0,"24"-12,66-4,81 2,111 2,56 3,80-10,44 1,-12 2,13 4,19 3,37 4,36 3,58 1,12 1,16 1,46 14,73 1,-14-1,-10-3,-40-3,-39 11,-22-3,-27-1,-4-4,-42-4,-10 10,-21-1,-28-2,-27-4,7-3,40-4,6 13,-25-1,-49-2,-9-2,-31 10,-22-3,-45-2,-43-5,-36-3,-29-5,-33 13,-39-1,-20 12,-14-3,-19-2,-16-7,-12-5,-9-5,-6 12,-3-3,-16-1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6T05:49:19.884"/>
    </inkml:context>
    <inkml:brush xml:id="br0">
      <inkml:brushProperty name="width" value="0.35" units="cm"/>
      <inkml:brushProperty name="height" value="0.35" units="cm"/>
      <inkml:brushProperty name="color" value="#0B868D"/>
      <inkml:brushProperty name="ignorePressure" value="1"/>
      <inkml:brushProperty name="inkEffects" value="ocean"/>
      <inkml:brushProperty name="anchorX" value="-80818.90625"/>
      <inkml:brushProperty name="anchorY" value="-9438.59473"/>
      <inkml:brushProperty name="scaleFactor" value="0.5"/>
    </inkml:brush>
  </inkml:definitions>
  <inkml:trace contextRef="#ctx0" brushRef="#br0">0 145,'0'0,"24"-12,66-4,81 2,111 2,56 3,80-10,44 1,-12 2,13 4,19 3,37 4,36 3,58 1,12 1,16 1,46 14,73 1,-14-1,-10-3,-40-3,-39 11,-22-3,-27-1,-4-4,-42-4,-10 10,-21-1,-28-2,-27-4,7-3,40-4,6 13,-25-1,-49-2,-9-2,-31 10,-22-3,-45-2,-43-5,-36-3,-29-5,-33 13,-39-1,-20 12,-14-3,-19-2,-16-7,-12-5,-9-5,-6 12,-3-3,-16-1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6T05:49:19.884"/>
    </inkml:context>
    <inkml:brush xml:id="br0">
      <inkml:brushProperty name="width" value="0.35" units="cm"/>
      <inkml:brushProperty name="height" value="0.35" units="cm"/>
      <inkml:brushProperty name="color" value="#0B868D"/>
      <inkml:brushProperty name="ignorePressure" value="1"/>
      <inkml:brushProperty name="inkEffects" value="ocean"/>
      <inkml:brushProperty name="anchorX" value="-80818.90625"/>
      <inkml:brushProperty name="anchorY" value="-9438.59473"/>
      <inkml:brushProperty name="scaleFactor" value="0.5"/>
    </inkml:brush>
  </inkml:definitions>
  <inkml:trace contextRef="#ctx0" brushRef="#br0">0 145,'0'0,"24"-12,66-4,81 2,111 2,56 3,80-10,44 1,-12 2,13 4,19 3,37 4,36 3,58 1,12 1,16 1,46 14,73 1,-14-1,-10-3,-40-3,-39 11,-22-3,-27-1,-4-4,-42-4,-10 10,-21-1,-28-2,-27-4,7-3,40-4,6 13,-25-1,-49-2,-9-2,-31 10,-22-3,-45-2,-43-5,-36-3,-29-5,-33 13,-39-1,-20 12,-14-3,-19-2,-16-7,-12-5,-9-5,-6 12,-3-3,-16-1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6T05:49:19.884"/>
    </inkml:context>
    <inkml:brush xml:id="br0">
      <inkml:brushProperty name="width" value="0.35" units="cm"/>
      <inkml:brushProperty name="height" value="0.35" units="cm"/>
      <inkml:brushProperty name="color" value="#0B868D"/>
      <inkml:brushProperty name="ignorePressure" value="1"/>
      <inkml:brushProperty name="inkEffects" value="ocean"/>
      <inkml:brushProperty name="anchorX" value="-80818.90625"/>
      <inkml:brushProperty name="anchorY" value="-9438.59473"/>
      <inkml:brushProperty name="scaleFactor" value="0.5"/>
    </inkml:brush>
  </inkml:definitions>
  <inkml:trace contextRef="#ctx0" brushRef="#br0">0 145,'0'0,"24"-12,66-4,81 2,111 2,56 3,80-10,44 1,-12 2,13 4,19 3,37 4,36 3,58 1,12 1,16 1,46 14,73 1,-14-1,-10-3,-40-3,-39 11,-22-3,-27-1,-4-4,-42-4,-10 10,-21-1,-28-2,-27-4,7-3,40-4,6 13,-25-1,-49-2,-9-2,-31 10,-22-3,-45-2,-43-5,-36-3,-29-5,-33 13,-39-1,-20 12,-14-3,-19-2,-16-7,-12-5,-9-5,-6 12,-3-3,-16-1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6T05:49:19.884"/>
    </inkml:context>
    <inkml:brush xml:id="br0">
      <inkml:brushProperty name="width" value="0.35" units="cm"/>
      <inkml:brushProperty name="height" value="0.35" units="cm"/>
      <inkml:brushProperty name="color" value="#0B868D"/>
      <inkml:brushProperty name="ignorePressure" value="1"/>
      <inkml:brushProperty name="inkEffects" value="ocean"/>
      <inkml:brushProperty name="anchorX" value="-80818.90625"/>
      <inkml:brushProperty name="anchorY" value="-9438.59473"/>
      <inkml:brushProperty name="scaleFactor" value="0.5"/>
    </inkml:brush>
  </inkml:definitions>
  <inkml:trace contextRef="#ctx0" brushRef="#br0">0 145,'0'0,"24"-12,66-4,81 2,111 2,56 3,80-10,44 1,-12 2,13 4,19 3,37 4,36 3,58 1,12 1,16 1,46 14,73 1,-14-1,-10-3,-40-3,-39 11,-22-3,-27-1,-4-4,-42-4,-10 10,-21-1,-28-2,-27-4,7-3,40-4,6 13,-25-1,-49-2,-9-2,-31 10,-22-3,-45-2,-43-5,-36-3,-29-5,-33 13,-39-1,-20 12,-14-3,-19-2,-16-7,-12-5,-9-5,-6 12,-3-3,-16-1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1-16T05:49:19.884"/>
    </inkml:context>
    <inkml:brush xml:id="br0">
      <inkml:brushProperty name="width" value="0.35" units="cm"/>
      <inkml:brushProperty name="height" value="0.35" units="cm"/>
      <inkml:brushProperty name="color" value="#0B868D"/>
      <inkml:brushProperty name="ignorePressure" value="1"/>
      <inkml:brushProperty name="inkEffects" value="ocean"/>
      <inkml:brushProperty name="anchorX" value="-80818.90625"/>
      <inkml:brushProperty name="anchorY" value="-9438.59473"/>
      <inkml:brushProperty name="scaleFactor" value="0.5"/>
    </inkml:brush>
  </inkml:definitions>
  <inkml:trace contextRef="#ctx0" brushRef="#br0">0 145,'0'0,"24"-12,66-4,81 2,111 2,56 3,80-10,44 1,-12 2,13 4,19 3,37 4,36 3,58 1,12 1,16 1,46 14,73 1,-14-1,-10-3,-40-3,-39 11,-22-3,-27-1,-4-4,-42-4,-10 10,-21-1,-28-2,-27-4,7-3,40-4,6 13,-25-1,-49-2,-9-2,-31 10,-22-3,-45-2,-43-5,-36-3,-29-5,-33 13,-39-1,-20 12,-14-3,-19-2,-16-7,-12-5,-9-5,-6 12,-3-3,-16-1</inkml:trace>
</inkml:ink>
</file>

<file path=ppt/media/hdphoto1.wdp>
</file>

<file path=ppt/media/hdphoto2.wdp>
</file>

<file path=ppt/media/image1.png>
</file>

<file path=ppt/media/image2.png>
</file>

<file path=ppt/media/image3.jpe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7E759-95E6-46BE-B041-B77E67258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6D759B-B19B-45C9-9C0A-7682986668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7106A-2114-414D-B06A-2DEE24441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84F29-2154-4555-8124-C3131759D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612D0-5C95-4831-817C-364529A5B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88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F47AE-9CD1-4AA2-B375-ED40DBEB0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D6DB37-0612-46EF-B04E-36AFE842B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C08F5-7426-4843-A1A5-4861C99A6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04067-9679-4175-AC6A-26036390A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BD75B-F1C9-4093-8EB0-128CD7D4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879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F65F85-A681-4063-9124-64EFA0895E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7D049-C131-4B4A-80E5-995545FC6B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005C5-E871-47F7-BF2D-E837A6D33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39DE6-57C6-4F10-8D11-37F5D25D6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89265-6A3A-423F-A5CB-A122051F0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6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01257-98C4-46C7-8AC8-66AAA3FC5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4B883-FD6A-44BC-A51B-D26BC1A75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46460-E782-41FF-88B9-87608FF17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75946-767F-458E-B807-AC7A40AC5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9C86BC-7600-40E7-8E73-8170BA2AD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259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A0244-229D-4307-A283-980FEB354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0D6B7-61FF-460C-9429-E2E6EABC3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400A6-DCF5-4B2F-BC35-531FE2CF5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6B32-4F96-4836-9B06-EF99C98D7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24F43-9E1F-4F8E-9EC4-DF54BFCB0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119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B5FD9-5F63-4D01-B3F0-237A8683D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4CD56-70EF-4CEA-AA76-B8970C38D0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7CF189-ADEE-4B34-BC85-2BC1ECD84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05AD2-7983-4EBA-BB1E-7F925D0FB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3628D-F994-4EDC-B17C-433AD25A2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7EE53C-5B27-4A4C-9431-A51A81125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485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F894-0DC6-44DB-93DD-95FA8463C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ABACE-8436-4D2F-ABD5-C8E8F30DD1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9F2628-648E-41F2-B7E4-77A7B37C9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A6F9A1-A7B2-4E03-B236-270D3B7758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217DB4-407B-4D92-B5EE-1FABB2B788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1159C3-76AF-41EF-BCA1-1EC602FDA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9AABAB-85C5-4696-9826-19CB3A49D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3C6A6F-5EFF-4570-BAC8-FF1D713B8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939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F3CEF-2D9E-4864-A8A5-1DF9051F1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EDEDCA-8E2F-4677-9373-6B61AA200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A3927C-F7A6-4D93-A6A5-13D19AB6E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D8D40-4F72-4C96-AE5B-853712775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567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7FF864-4918-489E-8BA9-4103BA3F6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C1D0E1-E576-4E37-BB05-06B64F0E1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F6B073-7C6D-48C2-9317-2F5456CC1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425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FEA6B-A925-48F8-AAD6-666D96933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9538C-CCB0-43B1-80BA-93E00DD35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608E4B-0062-409C-AF21-B96D9CBC5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13714D-828B-4C4D-90F4-E3D5E0D36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334D8-C146-443A-AA55-BDC6F7A0A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E5DAAD-0691-4418-9BCA-BD2C10974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206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55A5D-2992-456E-94BA-595768D49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E40845-4D28-4193-8E27-F3EB9216D5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9333B9-D2A2-4082-92E0-85D40FB38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235E4-382A-4DC8-BD0E-FF06DC946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448AB-B2C2-43A5-B66E-8475C993B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3B3228-0C3F-4FC0-8350-2FFA65985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175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B5CCF-2E0B-4810-B638-06DA1EA0C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C7E173-ADB3-47FB-821C-204A63E23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668FF-ACD1-4BBD-AF64-02A51E7FCD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A5213-5BF4-49B7-9B52-16F31449861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EDA16-3C4F-421F-8D9D-5B439C728D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A0426-EA40-4463-80C9-14AFCE7553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79210B-6307-44BF-B4A7-2AE76087C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41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13" Type="http://schemas.openxmlformats.org/officeDocument/2006/relationships/image" Target="../media/image2.png"/><Relationship Id="rId7" Type="http://schemas.openxmlformats.org/officeDocument/2006/relationships/image" Target="../media/image3.png"/><Relationship Id="rId12" Type="http://schemas.microsoft.com/office/2007/relationships/diagramDrawing" Target="../diagrams/drawing1.xml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Relationship Id="rId11" Type="http://schemas.openxmlformats.org/officeDocument/2006/relationships/diagramColors" Target="../diagrams/colors1.xml"/><Relationship Id="rId10" Type="http://schemas.openxmlformats.org/officeDocument/2006/relationships/diagramQuickStyle" Target="../diagrams/quickStyle1.xml"/><Relationship Id="rId9" Type="http://schemas.openxmlformats.org/officeDocument/2006/relationships/diagramLayout" Target="../diagrams/layout1.xml"/><Relationship Id="rId1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3.jpeg"/><Relationship Id="rId7" Type="http://schemas.openxmlformats.org/officeDocument/2006/relationships/image" Target="../media/image3.png"/><Relationship Id="rId12" Type="http://schemas.microsoft.com/office/2007/relationships/diagramDrawing" Target="../diagrams/drawing2.xml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Relationship Id="rId11" Type="http://schemas.openxmlformats.org/officeDocument/2006/relationships/diagramColors" Target="../diagrams/colors2.xml"/><Relationship Id="rId10" Type="http://schemas.openxmlformats.org/officeDocument/2006/relationships/diagramQuickStyle" Target="../diagrams/quickStyle2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7" Type="http://schemas.openxmlformats.org/officeDocument/2006/relationships/image" Target="../media/image3.png"/><Relationship Id="rId12" Type="http://schemas.microsoft.com/office/2007/relationships/diagramDrawing" Target="../diagrams/drawing3.xml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Relationship Id="rId11" Type="http://schemas.openxmlformats.org/officeDocument/2006/relationships/diagramColors" Target="../diagrams/colors3.xml"/><Relationship Id="rId10" Type="http://schemas.openxmlformats.org/officeDocument/2006/relationships/diagramQuickStyle" Target="../diagrams/quickStyle3.xml"/><Relationship Id="rId9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7" Type="http://schemas.openxmlformats.org/officeDocument/2006/relationships/image" Target="../media/image3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Relationship Id="rId10" Type="http://schemas.openxmlformats.org/officeDocument/2006/relationships/image" Target="../media/image6.png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7" Type="http://schemas.openxmlformats.org/officeDocument/2006/relationships/image" Target="../media/image3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.xml"/><Relationship Id="rId9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image" Target="../media/image3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7F6DEE9-602C-4711-91A4-F4AA6F25E77F}"/>
              </a:ext>
            </a:extLst>
          </p:cNvPr>
          <p:cNvSpPr txBox="1"/>
          <p:nvPr/>
        </p:nvSpPr>
        <p:spPr>
          <a:xfrm flipH="1">
            <a:off x="1080656" y="1566952"/>
            <a:ext cx="1003068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z-Latn-UZ" sz="115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MA’RIFAT </a:t>
            </a:r>
            <a:endParaRPr lang="en-US" sz="115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521321-148D-489B-B7F2-595EFB8E799B}"/>
              </a:ext>
            </a:extLst>
          </p:cNvPr>
          <p:cNvCxnSpPr>
            <a:cxnSpLocks/>
          </p:cNvCxnSpPr>
          <p:nvPr/>
        </p:nvCxnSpPr>
        <p:spPr>
          <a:xfrm>
            <a:off x="1367882" y="3401122"/>
            <a:ext cx="9456234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2060"/>
                </a:gs>
                <a:gs pos="100000">
                  <a:srgbClr val="0070C0"/>
                </a:gs>
              </a:gsLst>
              <a:lin ang="0" scaled="1"/>
              <a:tileRect/>
            </a:gradFill>
          </a:ln>
          <a:effectLst>
            <a:outerShdw blurRad="279400" algn="ctr" rotWithShape="0">
              <a:schemeClr val="tx1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E064900-DD4E-4C23-A245-3EB203035D7E}"/>
              </a:ext>
            </a:extLst>
          </p:cNvPr>
          <p:cNvSpPr txBox="1"/>
          <p:nvPr/>
        </p:nvSpPr>
        <p:spPr>
          <a:xfrm flipH="1">
            <a:off x="1080655" y="3491377"/>
            <a:ext cx="10030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z-Latn-UZ" sz="66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ASRI</a:t>
            </a:r>
            <a:endParaRPr lang="en-US" sz="66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FD363AB-358E-4531-8C25-54B4DAB367F9}"/>
              </a:ext>
            </a:extLst>
          </p:cNvPr>
          <p:cNvSpPr/>
          <p:nvPr/>
        </p:nvSpPr>
        <p:spPr>
          <a:xfrm>
            <a:off x="-1326643" y="3491377"/>
            <a:ext cx="4814596" cy="481459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2413BF4-E19F-408C-B77D-BF2E212BF0DB}"/>
              </a:ext>
            </a:extLst>
          </p:cNvPr>
          <p:cNvSpPr/>
          <p:nvPr/>
        </p:nvSpPr>
        <p:spPr>
          <a:xfrm>
            <a:off x="9486122" y="-2316620"/>
            <a:ext cx="4814596" cy="4814596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337319-FD3D-4436-A2BA-18B80ADB7E5A}"/>
              </a:ext>
            </a:extLst>
          </p:cNvPr>
          <p:cNvSpPr/>
          <p:nvPr/>
        </p:nvSpPr>
        <p:spPr>
          <a:xfrm>
            <a:off x="6296751" y="4045375"/>
            <a:ext cx="4814596" cy="4814596"/>
          </a:xfrm>
          <a:prstGeom prst="ellipse">
            <a:avLst/>
          </a:prstGeom>
          <a:solidFill>
            <a:srgbClr val="00206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0F051D1-86E4-4ABA-B20D-1EE812400104}"/>
              </a:ext>
            </a:extLst>
          </p:cNvPr>
          <p:cNvSpPr/>
          <p:nvPr/>
        </p:nvSpPr>
        <p:spPr>
          <a:xfrm>
            <a:off x="628298" y="-2645293"/>
            <a:ext cx="4814596" cy="4814596"/>
          </a:xfrm>
          <a:prstGeom prst="ellipse">
            <a:avLst/>
          </a:prstGeom>
          <a:solidFill>
            <a:srgbClr val="7030A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9A4E386-DC6C-4B21-8812-C22006F6CFA9}"/>
              </a:ext>
            </a:extLst>
          </p:cNvPr>
          <p:cNvSpPr/>
          <p:nvPr/>
        </p:nvSpPr>
        <p:spPr>
          <a:xfrm>
            <a:off x="9784702" y="2169303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0D9E5F8-86AA-4D0D-89EA-0E3C9E9536F0}"/>
              </a:ext>
            </a:extLst>
          </p:cNvPr>
          <p:cNvSpPr/>
          <p:nvPr/>
        </p:nvSpPr>
        <p:spPr>
          <a:xfrm>
            <a:off x="-2561076" y="164480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ir Isaac Newton biography — Inventions, laws and quotes | Space">
            <a:extLst>
              <a:ext uri="{FF2B5EF4-FFF2-40B4-BE49-F238E27FC236}">
                <a16:creationId xmlns:a16="http://schemas.microsoft.com/office/drawing/2014/main" id="{D9CB993F-6DB3-434E-88C8-2D554E336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52" b="97926" l="10000" r="90000">
                        <a14:foregroundMark x1="54833" y1="11852" x2="49667" y2="7259"/>
                        <a14:foregroundMark x1="49667" y1="7259" x2="48417" y2="7111"/>
                        <a14:foregroundMark x1="51333" y1="72000" x2="56417" y2="95704"/>
                        <a14:foregroundMark x1="56917" y1="74370" x2="77167" y2="95259"/>
                        <a14:foregroundMark x1="77167" y1="95259" x2="47667" y2="94074"/>
                        <a14:foregroundMark x1="47667" y1="94074" x2="48250" y2="85037"/>
                        <a14:foregroundMark x1="48250" y1="85037" x2="42333" y2="81481"/>
                        <a14:foregroundMark x1="42333" y1="81481" x2="53500" y2="69630"/>
                        <a14:foregroundMark x1="39333" y1="69185" x2="33500" y2="94370"/>
                        <a14:foregroundMark x1="33500" y1="94370" x2="33500" y2="94370"/>
                        <a14:foregroundMark x1="66000" y1="75852" x2="64417" y2="66222"/>
                        <a14:foregroundMark x1="64417" y1="66222" x2="68167" y2="70074"/>
                        <a14:foregroundMark x1="68167" y1="70074" x2="78250" y2="96148"/>
                        <a14:foregroundMark x1="78250" y1="96148" x2="79333" y2="97630"/>
                        <a14:foregroundMark x1="29167" y1="98074" x2="31250" y2="78519"/>
                        <a14:foregroundMark x1="31250" y1="78519" x2="32917" y2="75852"/>
                        <a14:foregroundMark x1="55333" y1="8444" x2="59333" y2="21333"/>
                        <a14:foregroundMark x1="52417" y1="6074" x2="54833" y2="6667"/>
                        <a14:foregroundMark x1="60417" y1="48296" x2="61917" y2="40000"/>
                        <a14:foregroundMark x1="61917" y1="40000" x2="61167" y2="35556"/>
                        <a14:foregroundMark x1="63083" y1="41185" x2="60250" y2="29778"/>
                        <a14:foregroundMark x1="60250" y1="29778" x2="60167" y2="29630"/>
                        <a14:foregroundMark x1="53083" y1="3852" x2="53917" y2="5185"/>
                        <a14:foregroundMark x1="58667" y1="9481" x2="59667" y2="13333"/>
                        <a14:backgroundMark x1="65750" y1="5630" x2="90250" y2="677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1708" y="4979076"/>
            <a:ext cx="5914484" cy="3326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ean-Jacques Rousseau - Wikipedia">
            <a:extLst>
              <a:ext uri="{FF2B5EF4-FFF2-40B4-BE49-F238E27FC236}">
                <a16:creationId xmlns:a16="http://schemas.microsoft.com/office/drawing/2014/main" id="{3BD87AF8-9CF9-4D5F-88F3-D47172A85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59" b="98909" l="4489" r="97445">
                        <a14:foregroundMark x1="47445" y1="93700" x2="55594" y2="77827"/>
                        <a14:foregroundMark x1="55594" y1="77827" x2="46064" y2="66964"/>
                        <a14:foregroundMark x1="46064" y1="66964" x2="37155" y2="69246"/>
                        <a14:foregroundMark x1="26796" y1="95188" x2="15539" y2="68800"/>
                        <a14:foregroundMark x1="15539" y1="68800" x2="4834" y2="79762"/>
                        <a14:foregroundMark x1="4834" y1="79762" x2="4627" y2="97024"/>
                        <a14:foregroundMark x1="27348" y1="35565" x2="18232" y2="52679"/>
                        <a14:foregroundMark x1="18232" y1="52679" x2="19613" y2="53720"/>
                        <a14:foregroundMark x1="59807" y1="42212" x2="60843" y2="55208"/>
                        <a14:foregroundMark x1="60359" y1="15179" x2="68992" y2="23413"/>
                        <a14:foregroundMark x1="68992" y1="23413" x2="69613" y2="42956"/>
                        <a14:foregroundMark x1="43301" y1="5208" x2="57251" y2="5903"/>
                        <a14:foregroundMark x1="71685" y1="22222" x2="76796" y2="37401"/>
                        <a14:foregroundMark x1="74240" y1="87401" x2="96961" y2="98909"/>
                        <a14:foregroundMark x1="78384" y1="78869" x2="61326" y2="97421"/>
                        <a14:foregroundMark x1="73204" y1="73710" x2="97445" y2="93353"/>
                        <a14:foregroundMark x1="97445" y1="93353" x2="97445" y2="93353"/>
                        <a14:foregroundMark x1="68577" y1="14087" x2="68577" y2="18155"/>
                        <a14:foregroundMark x1="66022" y1="11855" x2="69061" y2="13343"/>
                        <a14:backgroundMark x1="1519" y1="65179" x2="18577" y2="577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469" y="4728302"/>
            <a:ext cx="2617038" cy="364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7178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1.48148E-6 L 6.25E-7 -0.0638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9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00000">
                                      <p:cBhvr>
                                        <p:cTn id="8" dur="6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ccel="50000" decel="5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2.59259E-6 L 1.04167E-6 -0.0504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2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600000">
                                      <p:cBhvr>
                                        <p:cTn id="12" dur="6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-3.7037E-7 L 0 -0.0789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-4.81481E-6 L 0 0.07755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7F6DEE9-602C-4711-91A4-F4AA6F25E77F}"/>
              </a:ext>
            </a:extLst>
          </p:cNvPr>
          <p:cNvSpPr txBox="1"/>
          <p:nvPr/>
        </p:nvSpPr>
        <p:spPr>
          <a:xfrm flipH="1">
            <a:off x="1080656" y="-3233648"/>
            <a:ext cx="1003068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z-Latn-UZ" sz="115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MA’RIFAT </a:t>
            </a:r>
            <a:endParaRPr lang="en-US" sz="115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521321-148D-489B-B7F2-595EFB8E799B}"/>
              </a:ext>
            </a:extLst>
          </p:cNvPr>
          <p:cNvCxnSpPr>
            <a:cxnSpLocks/>
          </p:cNvCxnSpPr>
          <p:nvPr/>
        </p:nvCxnSpPr>
        <p:spPr>
          <a:xfrm>
            <a:off x="1367882" y="-1399478"/>
            <a:ext cx="9456234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2060"/>
                </a:gs>
                <a:gs pos="100000">
                  <a:srgbClr val="0070C0"/>
                </a:gs>
              </a:gsLst>
              <a:lin ang="0" scaled="1"/>
              <a:tileRect/>
            </a:gradFill>
          </a:ln>
          <a:effectLst>
            <a:outerShdw blurRad="279400" algn="ctr" rotWithShape="0">
              <a:schemeClr val="tx1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E064900-DD4E-4C23-A245-3EB203035D7E}"/>
              </a:ext>
            </a:extLst>
          </p:cNvPr>
          <p:cNvSpPr txBox="1"/>
          <p:nvPr/>
        </p:nvSpPr>
        <p:spPr>
          <a:xfrm flipH="1">
            <a:off x="1080655" y="-1309223"/>
            <a:ext cx="10030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z-Latn-UZ" sz="66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ASRI</a:t>
            </a:r>
            <a:endParaRPr lang="en-US" sz="66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8542B1-E321-45FC-B5B2-3E96240047D2}"/>
              </a:ext>
            </a:extLst>
          </p:cNvPr>
          <p:cNvSpPr/>
          <p:nvPr/>
        </p:nvSpPr>
        <p:spPr>
          <a:xfrm>
            <a:off x="0" y="1185360"/>
            <a:ext cx="2584197" cy="5672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FD363AB-358E-4531-8C25-54B4DAB367F9}"/>
              </a:ext>
            </a:extLst>
          </p:cNvPr>
          <p:cNvSpPr/>
          <p:nvPr/>
        </p:nvSpPr>
        <p:spPr>
          <a:xfrm>
            <a:off x="-2266207" y="4283672"/>
            <a:ext cx="4814596" cy="481459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2413BF4-E19F-408C-B77D-BF2E212BF0DB}"/>
              </a:ext>
            </a:extLst>
          </p:cNvPr>
          <p:cNvSpPr/>
          <p:nvPr/>
        </p:nvSpPr>
        <p:spPr>
          <a:xfrm>
            <a:off x="9971236" y="-575692"/>
            <a:ext cx="4814596" cy="4814596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337319-FD3D-4436-A2BA-18B80ADB7E5A}"/>
              </a:ext>
            </a:extLst>
          </p:cNvPr>
          <p:cNvSpPr/>
          <p:nvPr/>
        </p:nvSpPr>
        <p:spPr>
          <a:xfrm>
            <a:off x="8673862" y="3864438"/>
            <a:ext cx="4814596" cy="4814596"/>
          </a:xfrm>
          <a:prstGeom prst="ellipse">
            <a:avLst/>
          </a:prstGeom>
          <a:solidFill>
            <a:srgbClr val="00206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0F051D1-86E4-4ABA-B20D-1EE812400104}"/>
              </a:ext>
            </a:extLst>
          </p:cNvPr>
          <p:cNvSpPr/>
          <p:nvPr/>
        </p:nvSpPr>
        <p:spPr>
          <a:xfrm>
            <a:off x="-2230399" y="-2304122"/>
            <a:ext cx="4814596" cy="4814596"/>
          </a:xfrm>
          <a:prstGeom prst="ellipse">
            <a:avLst/>
          </a:prstGeom>
          <a:solidFill>
            <a:srgbClr val="7030A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9A4E386-DC6C-4B21-8812-C22006F6CFA9}"/>
              </a:ext>
            </a:extLst>
          </p:cNvPr>
          <p:cNvSpPr/>
          <p:nvPr/>
        </p:nvSpPr>
        <p:spPr>
          <a:xfrm>
            <a:off x="14691006" y="4031416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0D9E5F8-86AA-4D0D-89EA-0E3C9E9536F0}"/>
              </a:ext>
            </a:extLst>
          </p:cNvPr>
          <p:cNvSpPr/>
          <p:nvPr/>
        </p:nvSpPr>
        <p:spPr>
          <a:xfrm>
            <a:off x="-6146091" y="883348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ir Isaac Newton biography — Inventions, laws and quotes | Space">
            <a:extLst>
              <a:ext uri="{FF2B5EF4-FFF2-40B4-BE49-F238E27FC236}">
                <a16:creationId xmlns:a16="http://schemas.microsoft.com/office/drawing/2014/main" id="{D9CB993F-6DB3-434E-88C8-2D554E336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52" b="97926" l="10000" r="90000">
                        <a14:foregroundMark x1="54833" y1="11852" x2="49667" y2="7259"/>
                        <a14:foregroundMark x1="49667" y1="7259" x2="48417" y2="7111"/>
                        <a14:foregroundMark x1="51333" y1="72000" x2="56417" y2="95704"/>
                        <a14:foregroundMark x1="56917" y1="74370" x2="77167" y2="95259"/>
                        <a14:foregroundMark x1="77167" y1="95259" x2="47667" y2="94074"/>
                        <a14:foregroundMark x1="47667" y1="94074" x2="48250" y2="85037"/>
                        <a14:foregroundMark x1="48250" y1="85037" x2="42333" y2="81481"/>
                        <a14:foregroundMark x1="42333" y1="81481" x2="53500" y2="69630"/>
                        <a14:foregroundMark x1="39333" y1="69185" x2="33500" y2="94370"/>
                        <a14:foregroundMark x1="33500" y1="94370" x2="33500" y2="94370"/>
                        <a14:foregroundMark x1="66000" y1="75852" x2="64417" y2="66222"/>
                        <a14:foregroundMark x1="64417" y1="66222" x2="68167" y2="70074"/>
                        <a14:foregroundMark x1="68167" y1="70074" x2="78250" y2="96148"/>
                        <a14:foregroundMark x1="78250" y1="96148" x2="79333" y2="97630"/>
                        <a14:foregroundMark x1="29167" y1="98074" x2="31250" y2="78519"/>
                        <a14:foregroundMark x1="31250" y1="78519" x2="32917" y2="75852"/>
                        <a14:foregroundMark x1="55333" y1="8444" x2="59333" y2="21333"/>
                        <a14:foregroundMark x1="52417" y1="6074" x2="54833" y2="6667"/>
                        <a14:foregroundMark x1="60417" y1="48296" x2="61917" y2="40000"/>
                        <a14:foregroundMark x1="61917" y1="40000" x2="61167" y2="35556"/>
                        <a14:foregroundMark x1="63083" y1="41185" x2="60250" y2="29778"/>
                        <a14:foregroundMark x1="60250" y1="29778" x2="60167" y2="29630"/>
                        <a14:foregroundMark x1="53083" y1="3852" x2="53917" y2="5185"/>
                        <a14:foregroundMark x1="58667" y1="9481" x2="59667" y2="13333"/>
                        <a14:backgroundMark x1="65750" y1="5630" x2="90250" y2="677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1708" y="7976276"/>
            <a:ext cx="5914484" cy="3326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ean-Jacques Rousseau - Wikipedia">
            <a:extLst>
              <a:ext uri="{FF2B5EF4-FFF2-40B4-BE49-F238E27FC236}">
                <a16:creationId xmlns:a16="http://schemas.microsoft.com/office/drawing/2014/main" id="{3BD87AF8-9CF9-4D5F-88F3-D47172A85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59" b="98909" l="4489" r="97445">
                        <a14:foregroundMark x1="47445" y1="93700" x2="55594" y2="77827"/>
                        <a14:foregroundMark x1="55594" y1="77827" x2="46064" y2="66964"/>
                        <a14:foregroundMark x1="46064" y1="66964" x2="37155" y2="69246"/>
                        <a14:foregroundMark x1="26796" y1="95188" x2="15539" y2="68800"/>
                        <a14:foregroundMark x1="15539" y1="68800" x2="4834" y2="79762"/>
                        <a14:foregroundMark x1="4834" y1="79762" x2="4627" y2="97024"/>
                        <a14:foregroundMark x1="27348" y1="35565" x2="18232" y2="52679"/>
                        <a14:foregroundMark x1="18232" y1="52679" x2="19613" y2="53720"/>
                        <a14:foregroundMark x1="59807" y1="42212" x2="60843" y2="55208"/>
                        <a14:foregroundMark x1="60359" y1="15179" x2="68992" y2="23413"/>
                        <a14:foregroundMark x1="68992" y1="23413" x2="69613" y2="42956"/>
                        <a14:foregroundMark x1="43301" y1="5208" x2="57251" y2="5903"/>
                        <a14:foregroundMark x1="71685" y1="22222" x2="76796" y2="37401"/>
                        <a14:foregroundMark x1="74240" y1="87401" x2="96961" y2="98909"/>
                        <a14:foregroundMark x1="78384" y1="78869" x2="61326" y2="97421"/>
                        <a14:foregroundMark x1="73204" y1="73710" x2="97445" y2="93353"/>
                        <a14:foregroundMark x1="97445" y1="93353" x2="97445" y2="93353"/>
                        <a14:foregroundMark x1="68577" y1="14087" x2="68577" y2="18155"/>
                        <a14:foregroundMark x1="66022" y1="11855" x2="69061" y2="13343"/>
                        <a14:backgroundMark x1="1519" y1="65179" x2="18577" y2="577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469" y="8436702"/>
            <a:ext cx="2617038" cy="364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FD3B7A9-D91F-4AC7-8664-92A00C1E596A}"/>
              </a:ext>
            </a:extLst>
          </p:cNvPr>
          <p:cNvSpPr txBox="1"/>
          <p:nvPr/>
        </p:nvSpPr>
        <p:spPr>
          <a:xfrm flipH="1">
            <a:off x="1050472" y="-5138"/>
            <a:ext cx="10030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z-Latn-UZ" sz="66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MUNDARIJA</a:t>
            </a:r>
            <a:endParaRPr lang="en-US" sz="66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14:cNvPr>
              <p14:cNvContentPartPr/>
              <p14:nvPr/>
            </p14:nvContentPartPr>
            <p14:xfrm>
              <a:off x="2386680" y="988800"/>
              <a:ext cx="7569720" cy="1965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23680" y="925800"/>
                <a:ext cx="7695360" cy="3222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6F582CA5-EDBB-408D-A7EF-9DE64F11BDA2}"/>
              </a:ext>
            </a:extLst>
          </p:cNvPr>
          <p:cNvSpPr/>
          <p:nvPr/>
        </p:nvSpPr>
        <p:spPr>
          <a:xfrm>
            <a:off x="1438465" y="1464659"/>
            <a:ext cx="1153048" cy="1153048"/>
          </a:xfrm>
          <a:prstGeom prst="ellipse">
            <a:avLst/>
          </a:prstGeom>
          <a:ln>
            <a:noFill/>
          </a:ln>
          <a:effectLst>
            <a:innerShdw blurRad="304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z-Latn-UZ" sz="4400" dirty="0">
                <a:latin typeface="Impact" panose="020B0806030902050204" pitchFamily="34" charset="0"/>
                <a:ea typeface="SimSun-ExtB" panose="02010609060101010101" pitchFamily="49" charset="-122"/>
              </a:rPr>
              <a:t>01</a:t>
            </a:r>
            <a:endParaRPr lang="en-US" sz="4400" dirty="0">
              <a:latin typeface="Impact" panose="020B0806030902050204" pitchFamily="34" charset="0"/>
              <a:ea typeface="SimSun-ExtB" panose="02010609060101010101" pitchFamily="49" charset="-122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0EF1079-7C23-480A-B6C6-096CA7A236FA}"/>
              </a:ext>
            </a:extLst>
          </p:cNvPr>
          <p:cNvSpPr/>
          <p:nvPr/>
        </p:nvSpPr>
        <p:spPr>
          <a:xfrm>
            <a:off x="1438465" y="2738418"/>
            <a:ext cx="1153048" cy="1153048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innerShdw blurRad="304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z-Latn-UZ" sz="4400" dirty="0">
                <a:latin typeface="Impact" panose="020B0806030902050204" pitchFamily="34" charset="0"/>
                <a:ea typeface="SimSun-ExtB" panose="02010609060101010101" pitchFamily="49" charset="-122"/>
              </a:rPr>
              <a:t>02</a:t>
            </a:r>
            <a:endParaRPr lang="en-US" sz="4400" dirty="0">
              <a:latin typeface="Impact" panose="020B0806030902050204" pitchFamily="34" charset="0"/>
              <a:ea typeface="SimSun-ExtB" panose="02010609060101010101" pitchFamily="49" charset="-122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093749C-614D-4677-A6E1-925138A4DA42}"/>
              </a:ext>
            </a:extLst>
          </p:cNvPr>
          <p:cNvSpPr/>
          <p:nvPr/>
        </p:nvSpPr>
        <p:spPr>
          <a:xfrm>
            <a:off x="1438465" y="4011261"/>
            <a:ext cx="1153048" cy="1153048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innerShdw blurRad="304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z-Latn-UZ" sz="4400" dirty="0">
                <a:latin typeface="Impact" panose="020B0806030902050204" pitchFamily="34" charset="0"/>
                <a:ea typeface="SimSun-ExtB" panose="02010609060101010101" pitchFamily="49" charset="-122"/>
              </a:rPr>
              <a:t>03</a:t>
            </a:r>
            <a:endParaRPr lang="en-US" sz="4400" dirty="0">
              <a:latin typeface="Impact" panose="020B0806030902050204" pitchFamily="34" charset="0"/>
              <a:ea typeface="SimSun-ExtB" panose="02010609060101010101" pitchFamily="49" charset="-122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39F579E-FAB4-4F8A-B2EE-2F6F1E098A9B}"/>
              </a:ext>
            </a:extLst>
          </p:cNvPr>
          <p:cNvSpPr/>
          <p:nvPr/>
        </p:nvSpPr>
        <p:spPr>
          <a:xfrm>
            <a:off x="1438465" y="5284104"/>
            <a:ext cx="1153048" cy="1153048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innerShdw blurRad="304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z-Latn-UZ" sz="4400" dirty="0">
                <a:latin typeface="Impact" panose="020B0806030902050204" pitchFamily="34" charset="0"/>
                <a:ea typeface="SimSun-ExtB" panose="02010609060101010101" pitchFamily="49" charset="-122"/>
              </a:rPr>
              <a:t>04</a:t>
            </a:r>
            <a:endParaRPr lang="en-US" sz="4400" dirty="0">
              <a:latin typeface="Impact" panose="020B0806030902050204" pitchFamily="34" charset="0"/>
              <a:ea typeface="SimSun-ExtB" panose="02010609060101010101" pitchFamily="49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989FBD-C765-441A-A73D-C7060778653A}"/>
              </a:ext>
            </a:extLst>
          </p:cNvPr>
          <p:cNvSpPr txBox="1"/>
          <p:nvPr/>
        </p:nvSpPr>
        <p:spPr>
          <a:xfrm>
            <a:off x="2712891" y="1718017"/>
            <a:ext cx="6686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IJTOMOIY-SIYOSIY G’OYALAR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F69EF8-9A3F-4184-84E3-FC084CED6A18}"/>
              </a:ext>
            </a:extLst>
          </p:cNvPr>
          <p:cNvSpPr txBox="1"/>
          <p:nvPr/>
        </p:nvSpPr>
        <p:spPr>
          <a:xfrm>
            <a:off x="2722593" y="2977506"/>
            <a:ext cx="6538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ILM FANNING RIVOJLANISHI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7AC105-451A-4A8F-A699-09431F7E1323}"/>
              </a:ext>
            </a:extLst>
          </p:cNvPr>
          <p:cNvSpPr txBox="1"/>
          <p:nvPr/>
        </p:nvSpPr>
        <p:spPr>
          <a:xfrm>
            <a:off x="2712891" y="4264619"/>
            <a:ext cx="2518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ADABIYOT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CC27CE-E56C-4FDB-8F6F-246AF96668EE}"/>
              </a:ext>
            </a:extLst>
          </p:cNvPr>
          <p:cNvSpPr txBox="1"/>
          <p:nvPr/>
        </p:nvSpPr>
        <p:spPr>
          <a:xfrm>
            <a:off x="2722593" y="5524108"/>
            <a:ext cx="18646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SA’NAT</a:t>
            </a:r>
          </a:p>
        </p:txBody>
      </p:sp>
    </p:spTree>
    <p:extLst>
      <p:ext uri="{BB962C8B-B14F-4D97-AF65-F5344CB8AC3E}">
        <p14:creationId xmlns:p14="http://schemas.microsoft.com/office/powerpoint/2010/main" val="1527045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28">
            <a:extLst>
              <a:ext uri="{FF2B5EF4-FFF2-40B4-BE49-F238E27FC236}">
                <a16:creationId xmlns:a16="http://schemas.microsoft.com/office/drawing/2014/main" id="{2FD363AB-358E-4531-8C25-54B4DAB367F9}"/>
              </a:ext>
            </a:extLst>
          </p:cNvPr>
          <p:cNvSpPr/>
          <p:nvPr/>
        </p:nvSpPr>
        <p:spPr>
          <a:xfrm>
            <a:off x="-6814201" y="6036436"/>
            <a:ext cx="4814596" cy="481459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2413BF4-E19F-408C-B77D-BF2E212BF0DB}"/>
              </a:ext>
            </a:extLst>
          </p:cNvPr>
          <p:cNvSpPr/>
          <p:nvPr/>
        </p:nvSpPr>
        <p:spPr>
          <a:xfrm>
            <a:off x="10592828" y="-1802428"/>
            <a:ext cx="4814596" cy="4814596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337319-FD3D-4436-A2BA-18B80ADB7E5A}"/>
              </a:ext>
            </a:extLst>
          </p:cNvPr>
          <p:cNvSpPr/>
          <p:nvPr/>
        </p:nvSpPr>
        <p:spPr>
          <a:xfrm>
            <a:off x="11588507" y="5458703"/>
            <a:ext cx="4814596" cy="4814596"/>
          </a:xfrm>
          <a:prstGeom prst="ellipse">
            <a:avLst/>
          </a:prstGeom>
          <a:solidFill>
            <a:srgbClr val="00206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0F051D1-86E4-4ABA-B20D-1EE812400104}"/>
              </a:ext>
            </a:extLst>
          </p:cNvPr>
          <p:cNvSpPr/>
          <p:nvPr/>
        </p:nvSpPr>
        <p:spPr>
          <a:xfrm>
            <a:off x="0" y="-3480304"/>
            <a:ext cx="4814596" cy="4814596"/>
          </a:xfrm>
          <a:prstGeom prst="ellipse">
            <a:avLst/>
          </a:prstGeom>
          <a:solidFill>
            <a:srgbClr val="7030A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9A4E386-DC6C-4B21-8812-C22006F6CFA9}"/>
              </a:ext>
            </a:extLst>
          </p:cNvPr>
          <p:cNvSpPr/>
          <p:nvPr/>
        </p:nvSpPr>
        <p:spPr>
          <a:xfrm>
            <a:off x="14691006" y="4031416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0D9E5F8-86AA-4D0D-89EA-0E3C9E9536F0}"/>
              </a:ext>
            </a:extLst>
          </p:cNvPr>
          <p:cNvSpPr/>
          <p:nvPr/>
        </p:nvSpPr>
        <p:spPr>
          <a:xfrm>
            <a:off x="-2928199" y="-2622535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D3B7A9-D91F-4AC7-8664-92A00C1E596A}"/>
              </a:ext>
            </a:extLst>
          </p:cNvPr>
          <p:cNvSpPr txBox="1"/>
          <p:nvPr/>
        </p:nvSpPr>
        <p:spPr>
          <a:xfrm flipH="1">
            <a:off x="1292098" y="206727"/>
            <a:ext cx="10030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IJTIMOIY-</a:t>
            </a:r>
            <a:r>
              <a:rPr lang="en-US" sz="4000" b="1" dirty="0" err="1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Siyosiy</a:t>
            </a:r>
            <a:r>
              <a:rPr lang="en-US" sz="40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 G’OYALAR</a:t>
            </a: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14:cNvPr>
              <p14:cNvContentPartPr/>
              <p14:nvPr/>
            </p14:nvContentPartPr>
            <p14:xfrm>
              <a:off x="2386680" y="988800"/>
              <a:ext cx="7569720" cy="1965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23680" y="925800"/>
                <a:ext cx="7695360" cy="3222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6F582CA5-EDBB-408D-A7EF-9DE64F11BDA2}"/>
              </a:ext>
            </a:extLst>
          </p:cNvPr>
          <p:cNvSpPr/>
          <p:nvPr/>
        </p:nvSpPr>
        <p:spPr>
          <a:xfrm>
            <a:off x="181165" y="1464659"/>
            <a:ext cx="1153048" cy="1153048"/>
          </a:xfrm>
          <a:prstGeom prst="ellipse">
            <a:avLst/>
          </a:prstGeom>
          <a:ln>
            <a:noFill/>
          </a:ln>
          <a:effectLst>
            <a:innerShdw blurRad="304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z-Latn-UZ" sz="4400" dirty="0">
                <a:latin typeface="Impact" panose="020B0806030902050204" pitchFamily="34" charset="0"/>
                <a:ea typeface="SimSun-ExtB" panose="02010609060101010101" pitchFamily="49" charset="-122"/>
              </a:rPr>
              <a:t>01</a:t>
            </a:r>
            <a:endParaRPr lang="en-US" sz="4400" dirty="0">
              <a:latin typeface="Impact" panose="020B0806030902050204" pitchFamily="34" charset="0"/>
              <a:ea typeface="SimSun-ExtB" panose="02010609060101010101" pitchFamily="49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44D75C-6873-4A48-9427-62669E549E0C}"/>
              </a:ext>
            </a:extLst>
          </p:cNvPr>
          <p:cNvSpPr txBox="1"/>
          <p:nvPr/>
        </p:nvSpPr>
        <p:spPr>
          <a:xfrm>
            <a:off x="5518484" y="280736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01E724-F3FD-4B04-8A3C-EBCFD7A220D3}"/>
              </a:ext>
            </a:extLst>
          </p:cNvPr>
          <p:cNvSpPr txBox="1"/>
          <p:nvPr/>
        </p:nvSpPr>
        <p:spPr>
          <a:xfrm>
            <a:off x="2057747" y="1399297"/>
            <a:ext cx="78986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Yevropada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XV-XVI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asrlarda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“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Uyg’onish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davri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” deb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atalgan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bo’lsa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, XVIII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asrda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bu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g’oya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“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Ma’rifat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asri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” deb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atala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boshladi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. Bu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davrda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rassomlar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,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Faylasuflar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va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yozuvchular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,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insonni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qobilyatini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cheklaydigan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,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hamda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insonga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Qarshi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chiqadigan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har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qanday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ishga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qarshi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8100000" scaled="1"/>
                  <a:tileRect/>
                </a:gradFill>
                <a:latin typeface="Microsoft PhagsPa" panose="020B0502040204020203" pitchFamily="34" charset="0"/>
              </a:rPr>
              <a:t>chiqishdi</a:t>
            </a:r>
            <a:endParaRPr lang="en-US" sz="2400" b="1" dirty="0">
              <a:gradFill flip="none" rotWithShape="1"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6">
                      <a:lumMod val="50000"/>
                    </a:schemeClr>
                  </a:gs>
                </a:gsLst>
                <a:lin ang="8100000" scaled="1"/>
                <a:tileRect/>
              </a:gradFill>
              <a:latin typeface="Microsoft PhagsPa" panose="020B0502040204020203" pitchFamily="34" charset="0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390B156D-8383-4E8D-A9E8-CAB60077C7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3554335"/>
              </p:ext>
            </p:extLst>
          </p:nvPr>
        </p:nvGraphicFramePr>
        <p:xfrm>
          <a:off x="1518260" y="3968355"/>
          <a:ext cx="9074568" cy="2418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27" name="Picture 6" descr="Jean-Jacques Rousseau - Wikipedia">
            <a:extLst>
              <a:ext uri="{FF2B5EF4-FFF2-40B4-BE49-F238E27FC236}">
                <a16:creationId xmlns:a16="http://schemas.microsoft.com/office/drawing/2014/main" id="{AF018FE8-4729-4BB9-8594-081AA47B0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5159" b="98909" l="4489" r="97445">
                        <a14:foregroundMark x1="47445" y1="93700" x2="55594" y2="77827"/>
                        <a14:foregroundMark x1="55594" y1="77827" x2="46064" y2="66964"/>
                        <a14:foregroundMark x1="46064" y1="66964" x2="37155" y2="69246"/>
                        <a14:foregroundMark x1="26796" y1="95188" x2="15539" y2="68800"/>
                        <a14:foregroundMark x1="15539" y1="68800" x2="4834" y2="79762"/>
                        <a14:foregroundMark x1="4834" y1="79762" x2="4627" y2="97024"/>
                        <a14:foregroundMark x1="27348" y1="35565" x2="18232" y2="52679"/>
                        <a14:foregroundMark x1="18232" y1="52679" x2="19613" y2="53720"/>
                        <a14:foregroundMark x1="59807" y1="42212" x2="60843" y2="55208"/>
                        <a14:foregroundMark x1="60359" y1="15179" x2="68992" y2="23413"/>
                        <a14:foregroundMark x1="68992" y1="23413" x2="69613" y2="42956"/>
                        <a14:foregroundMark x1="43301" y1="5208" x2="57251" y2="5903"/>
                        <a14:foregroundMark x1="71685" y1="22222" x2="76796" y2="37401"/>
                        <a14:foregroundMark x1="74240" y1="87401" x2="96961" y2="98909"/>
                        <a14:foregroundMark x1="78384" y1="78869" x2="61326" y2="97421"/>
                        <a14:foregroundMark x1="73204" y1="73710" x2="97445" y2="93353"/>
                        <a14:foregroundMark x1="97445" y1="93353" x2="97445" y2="93353"/>
                        <a14:foregroundMark x1="68577" y1="14087" x2="68577" y2="18155"/>
                        <a14:foregroundMark x1="66022" y1="11855" x2="69061" y2="13343"/>
                        <a14:backgroundMark x1="1519" y1="65179" x2="18577" y2="577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2149" y="4668895"/>
            <a:ext cx="2617038" cy="364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5100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4" presetClass="path" presetSubtype="0" repeatCount="indefinite" accel="50000" decel="5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58333E-6 3.7037E-6 L 4.58333E-6 -0.0504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2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600000">
                                      <p:cBhvr>
                                        <p:cTn id="16" dur="6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28">
            <a:extLst>
              <a:ext uri="{FF2B5EF4-FFF2-40B4-BE49-F238E27FC236}">
                <a16:creationId xmlns:a16="http://schemas.microsoft.com/office/drawing/2014/main" id="{2FD363AB-358E-4531-8C25-54B4DAB367F9}"/>
              </a:ext>
            </a:extLst>
          </p:cNvPr>
          <p:cNvSpPr/>
          <p:nvPr/>
        </p:nvSpPr>
        <p:spPr>
          <a:xfrm>
            <a:off x="-6814201" y="6036436"/>
            <a:ext cx="4814596" cy="481459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2413BF4-E19F-408C-B77D-BF2E212BF0DB}"/>
              </a:ext>
            </a:extLst>
          </p:cNvPr>
          <p:cNvSpPr/>
          <p:nvPr/>
        </p:nvSpPr>
        <p:spPr>
          <a:xfrm>
            <a:off x="10592828" y="-1802428"/>
            <a:ext cx="4814596" cy="4814596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337319-FD3D-4436-A2BA-18B80ADB7E5A}"/>
              </a:ext>
            </a:extLst>
          </p:cNvPr>
          <p:cNvSpPr/>
          <p:nvPr/>
        </p:nvSpPr>
        <p:spPr>
          <a:xfrm>
            <a:off x="11588507" y="5458703"/>
            <a:ext cx="4814596" cy="4814596"/>
          </a:xfrm>
          <a:prstGeom prst="ellipse">
            <a:avLst/>
          </a:prstGeom>
          <a:solidFill>
            <a:srgbClr val="00206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0F051D1-86E4-4ABA-B20D-1EE812400104}"/>
              </a:ext>
            </a:extLst>
          </p:cNvPr>
          <p:cNvSpPr/>
          <p:nvPr/>
        </p:nvSpPr>
        <p:spPr>
          <a:xfrm>
            <a:off x="0" y="-3480304"/>
            <a:ext cx="4814596" cy="4814596"/>
          </a:xfrm>
          <a:prstGeom prst="ellipse">
            <a:avLst/>
          </a:prstGeom>
          <a:solidFill>
            <a:srgbClr val="7030A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9A4E386-DC6C-4B21-8812-C22006F6CFA9}"/>
              </a:ext>
            </a:extLst>
          </p:cNvPr>
          <p:cNvSpPr/>
          <p:nvPr/>
        </p:nvSpPr>
        <p:spPr>
          <a:xfrm>
            <a:off x="14691006" y="4031416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0D9E5F8-86AA-4D0D-89EA-0E3C9E9536F0}"/>
              </a:ext>
            </a:extLst>
          </p:cNvPr>
          <p:cNvSpPr/>
          <p:nvPr/>
        </p:nvSpPr>
        <p:spPr>
          <a:xfrm>
            <a:off x="-2928199" y="-2622535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D3B7A9-D91F-4AC7-8664-92A00C1E596A}"/>
              </a:ext>
            </a:extLst>
          </p:cNvPr>
          <p:cNvSpPr txBox="1"/>
          <p:nvPr/>
        </p:nvSpPr>
        <p:spPr>
          <a:xfrm flipH="1">
            <a:off x="1292098" y="206727"/>
            <a:ext cx="10030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IJTIMOIY-</a:t>
            </a:r>
            <a:r>
              <a:rPr lang="en-US" sz="4000" b="1" dirty="0" err="1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Siyosiy</a:t>
            </a:r>
            <a:r>
              <a:rPr lang="en-US" sz="40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 G’OYALAR</a:t>
            </a: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14:cNvPr>
              <p14:cNvContentPartPr/>
              <p14:nvPr/>
            </p14:nvContentPartPr>
            <p14:xfrm>
              <a:off x="2386680" y="988800"/>
              <a:ext cx="7569720" cy="1965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23680" y="925800"/>
                <a:ext cx="7695360" cy="3222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6F582CA5-EDBB-408D-A7EF-9DE64F11BDA2}"/>
              </a:ext>
            </a:extLst>
          </p:cNvPr>
          <p:cNvSpPr/>
          <p:nvPr/>
        </p:nvSpPr>
        <p:spPr>
          <a:xfrm>
            <a:off x="181165" y="1464659"/>
            <a:ext cx="1153048" cy="1153048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innerShdw blurRad="304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z-Latn-UZ" sz="4400" dirty="0">
                <a:latin typeface="Impact" panose="020B0806030902050204" pitchFamily="34" charset="0"/>
                <a:ea typeface="SimSun-ExtB" panose="02010609060101010101" pitchFamily="49" charset="-122"/>
              </a:rPr>
              <a:t>0</a:t>
            </a:r>
            <a:r>
              <a:rPr lang="en-US" sz="4400" dirty="0">
                <a:latin typeface="Impact" panose="020B0806030902050204" pitchFamily="34" charset="0"/>
                <a:ea typeface="SimSun-ExtB" panose="02010609060101010101" pitchFamily="49" charset="-122"/>
              </a:rPr>
              <a:t>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44D75C-6873-4A48-9427-62669E549E0C}"/>
              </a:ext>
            </a:extLst>
          </p:cNvPr>
          <p:cNvSpPr txBox="1"/>
          <p:nvPr/>
        </p:nvSpPr>
        <p:spPr>
          <a:xfrm>
            <a:off x="5518484" y="280736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01E724-F3FD-4B04-8A3C-EBCFD7A220D3}"/>
              </a:ext>
            </a:extLst>
          </p:cNvPr>
          <p:cNvSpPr txBox="1"/>
          <p:nvPr/>
        </p:nvSpPr>
        <p:spPr>
          <a:xfrm>
            <a:off x="2057747" y="1399297"/>
            <a:ext cx="78986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Yevropada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tabiiy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fan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va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matematika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kuchayadi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.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Olimlar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bilan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suhbatlar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o’tkaziladi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.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Birgina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Fransiyani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o’zida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(1751-1780)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o’rtasida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35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tomlik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“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Ensiklopediya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yoki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fan,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sa’nat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va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hunar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izohli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lug’at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”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katta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ahamiyatga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ega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bo’ladi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.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Unga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4000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kishi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a’zo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bo’ladi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.</a:t>
            </a:r>
          </a:p>
          <a:p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Insonlar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esa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“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Tabiiy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huquq”ga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ega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bo’ladi</a:t>
            </a:r>
            <a:endParaRPr lang="en-US" sz="2400" b="1" dirty="0">
              <a:gradFill flip="none" rotWithShape="1"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1236"/>
                  </a:gs>
                </a:gsLst>
                <a:lin ang="0" scaled="1"/>
                <a:tileRect/>
              </a:gradFill>
              <a:latin typeface="Microsoft PhagsPa" panose="020B0502040204020203" pitchFamily="34" charset="0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390B156D-8383-4E8D-A9E8-CAB60077C7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6290722"/>
              </p:ext>
            </p:extLst>
          </p:nvPr>
        </p:nvGraphicFramePr>
        <p:xfrm>
          <a:off x="-795732" y="4025778"/>
          <a:ext cx="9074568" cy="2418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1026" name="Picture 2" descr="Ma'rifat davri">
            <a:extLst>
              <a:ext uri="{FF2B5EF4-FFF2-40B4-BE49-F238E27FC236}">
                <a16:creationId xmlns:a16="http://schemas.microsoft.com/office/drawing/2014/main" id="{137C20D7-B0B3-4950-9226-C98833D18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1812" y="3814817"/>
            <a:ext cx="4381274" cy="288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0361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28">
            <a:extLst>
              <a:ext uri="{FF2B5EF4-FFF2-40B4-BE49-F238E27FC236}">
                <a16:creationId xmlns:a16="http://schemas.microsoft.com/office/drawing/2014/main" id="{2FD363AB-358E-4531-8C25-54B4DAB367F9}"/>
              </a:ext>
            </a:extLst>
          </p:cNvPr>
          <p:cNvSpPr/>
          <p:nvPr/>
        </p:nvSpPr>
        <p:spPr>
          <a:xfrm>
            <a:off x="-6814201" y="6036436"/>
            <a:ext cx="4814596" cy="481459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2413BF4-E19F-408C-B77D-BF2E212BF0DB}"/>
              </a:ext>
            </a:extLst>
          </p:cNvPr>
          <p:cNvSpPr/>
          <p:nvPr/>
        </p:nvSpPr>
        <p:spPr>
          <a:xfrm>
            <a:off x="10592828" y="-1802428"/>
            <a:ext cx="4814596" cy="4814596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337319-FD3D-4436-A2BA-18B80ADB7E5A}"/>
              </a:ext>
            </a:extLst>
          </p:cNvPr>
          <p:cNvSpPr/>
          <p:nvPr/>
        </p:nvSpPr>
        <p:spPr>
          <a:xfrm>
            <a:off x="11588507" y="5458703"/>
            <a:ext cx="4814596" cy="4814596"/>
          </a:xfrm>
          <a:prstGeom prst="ellipse">
            <a:avLst/>
          </a:prstGeom>
          <a:solidFill>
            <a:srgbClr val="00206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0F051D1-86E4-4ABA-B20D-1EE812400104}"/>
              </a:ext>
            </a:extLst>
          </p:cNvPr>
          <p:cNvSpPr/>
          <p:nvPr/>
        </p:nvSpPr>
        <p:spPr>
          <a:xfrm>
            <a:off x="0" y="-3480304"/>
            <a:ext cx="4814596" cy="4814596"/>
          </a:xfrm>
          <a:prstGeom prst="ellipse">
            <a:avLst/>
          </a:prstGeom>
          <a:solidFill>
            <a:srgbClr val="7030A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9A4E386-DC6C-4B21-8812-C22006F6CFA9}"/>
              </a:ext>
            </a:extLst>
          </p:cNvPr>
          <p:cNvSpPr/>
          <p:nvPr/>
        </p:nvSpPr>
        <p:spPr>
          <a:xfrm>
            <a:off x="14691006" y="4031416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0D9E5F8-86AA-4D0D-89EA-0E3C9E9536F0}"/>
              </a:ext>
            </a:extLst>
          </p:cNvPr>
          <p:cNvSpPr/>
          <p:nvPr/>
        </p:nvSpPr>
        <p:spPr>
          <a:xfrm>
            <a:off x="-2928199" y="-2622535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D3B7A9-D91F-4AC7-8664-92A00C1E596A}"/>
              </a:ext>
            </a:extLst>
          </p:cNvPr>
          <p:cNvSpPr txBox="1"/>
          <p:nvPr/>
        </p:nvSpPr>
        <p:spPr>
          <a:xfrm flipH="1">
            <a:off x="1292098" y="206727"/>
            <a:ext cx="10030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IJTIMOIY-</a:t>
            </a:r>
            <a:r>
              <a:rPr lang="en-US" sz="4000" b="1" dirty="0" err="1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Siyosiy</a:t>
            </a:r>
            <a:r>
              <a:rPr lang="en-US" sz="40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 G’OYALAR</a:t>
            </a: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14:cNvPr>
              <p14:cNvContentPartPr/>
              <p14:nvPr/>
            </p14:nvContentPartPr>
            <p14:xfrm>
              <a:off x="2386680" y="988800"/>
              <a:ext cx="7569720" cy="1965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23680" y="925800"/>
                <a:ext cx="7695360" cy="3222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6F582CA5-EDBB-408D-A7EF-9DE64F11BDA2}"/>
              </a:ext>
            </a:extLst>
          </p:cNvPr>
          <p:cNvSpPr/>
          <p:nvPr/>
        </p:nvSpPr>
        <p:spPr>
          <a:xfrm>
            <a:off x="181165" y="1464659"/>
            <a:ext cx="1153048" cy="1153048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innerShdw blurRad="304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z-Latn-UZ" sz="4400" dirty="0">
                <a:latin typeface="Impact" panose="020B0806030902050204" pitchFamily="34" charset="0"/>
                <a:ea typeface="SimSun-ExtB" panose="02010609060101010101" pitchFamily="49" charset="-122"/>
              </a:rPr>
              <a:t>0</a:t>
            </a:r>
            <a:r>
              <a:rPr lang="en-US" sz="4400" dirty="0">
                <a:latin typeface="Impact" panose="020B0806030902050204" pitchFamily="34" charset="0"/>
                <a:ea typeface="SimSun-ExtB" panose="02010609060101010101" pitchFamily="49" charset="-122"/>
              </a:rPr>
              <a:t>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44D75C-6873-4A48-9427-62669E549E0C}"/>
              </a:ext>
            </a:extLst>
          </p:cNvPr>
          <p:cNvSpPr txBox="1"/>
          <p:nvPr/>
        </p:nvSpPr>
        <p:spPr>
          <a:xfrm>
            <a:off x="5518484" y="280736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AC88CAAE-BCD0-4706-90D6-A1B881FF3D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79758"/>
              </p:ext>
            </p:extLst>
          </p:nvPr>
        </p:nvGraphicFramePr>
        <p:xfrm>
          <a:off x="1200045" y="1163195"/>
          <a:ext cx="9316872" cy="2418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DD1E80BD-63D8-4D76-9B4F-015037261A8A}"/>
              </a:ext>
            </a:extLst>
          </p:cNvPr>
          <p:cNvGrpSpPr/>
          <p:nvPr/>
        </p:nvGrpSpPr>
        <p:grpSpPr>
          <a:xfrm>
            <a:off x="957743" y="3607127"/>
            <a:ext cx="9559174" cy="998346"/>
            <a:chOff x="1122939" y="1418824"/>
            <a:chExt cx="1996692" cy="99834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764A4D4-BDB8-4DF1-91F8-89EA93158538}"/>
                </a:ext>
              </a:extLst>
            </p:cNvPr>
            <p:cNvSpPr/>
            <p:nvPr/>
          </p:nvSpPr>
          <p:spPr>
            <a:xfrm>
              <a:off x="1122939" y="1418824"/>
              <a:ext cx="1996692" cy="998346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7421DF2-9CEC-4370-95A1-0258A7885416}"/>
                </a:ext>
              </a:extLst>
            </p:cNvPr>
            <p:cNvSpPr txBox="1"/>
            <p:nvPr/>
          </p:nvSpPr>
          <p:spPr>
            <a:xfrm>
              <a:off x="1122939" y="1418824"/>
              <a:ext cx="1996692" cy="9983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780" tIns="17780" rIns="17780" bIns="17780" numCol="1" spcCol="1270" rtlCol="0" anchor="ctr" anchorCtr="0">
              <a:noAutofit/>
            </a:bodyPr>
            <a:lstStyle/>
            <a:p>
              <a:pPr marL="0" lvl="0" indent="0"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solidFill>
                    <a:schemeClr val="lt1"/>
                  </a:solidFill>
                  <a:latin typeface="Impact" panose="020B0806030902050204" pitchFamily="34" charset="0"/>
                  <a:ea typeface="SimSun-ExtB" panose="02010609060101010101" pitchFamily="49" charset="-122"/>
                  <a:cs typeface="+mn-cs"/>
                </a:rPr>
                <a:t>DIFFERENSIAL VA INTEGRAL TENGLAMALARNI HISOBLASH, YORUG’LIKNI TUSHUNTIRISH, TORTISHISH QONUNI KASHF ETGAN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E7F76D1-50D4-41C4-A691-27956D34B8AB}"/>
              </a:ext>
            </a:extLst>
          </p:cNvPr>
          <p:cNvGrpSpPr/>
          <p:nvPr/>
        </p:nvGrpSpPr>
        <p:grpSpPr>
          <a:xfrm>
            <a:off x="957743" y="4715059"/>
            <a:ext cx="9559174" cy="998346"/>
            <a:chOff x="1122939" y="1418824"/>
            <a:chExt cx="1996692" cy="99834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CB4154E-EBD0-40D3-9B74-216BFED8F30D}"/>
                </a:ext>
              </a:extLst>
            </p:cNvPr>
            <p:cNvSpPr/>
            <p:nvPr/>
          </p:nvSpPr>
          <p:spPr>
            <a:xfrm>
              <a:off x="1122939" y="1418824"/>
              <a:ext cx="1996692" cy="998346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FFA9A05-F249-4EBB-822E-A968D3DA2CD4}"/>
                </a:ext>
              </a:extLst>
            </p:cNvPr>
            <p:cNvSpPr txBox="1"/>
            <p:nvPr/>
          </p:nvSpPr>
          <p:spPr>
            <a:xfrm>
              <a:off x="1122939" y="1418824"/>
              <a:ext cx="1996692" cy="9983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780" tIns="17780" rIns="17780" bIns="17780" numCol="1" spcCol="1270" rtlCol="0" anchor="ctr" anchorCtr="0">
              <a:noAutofit/>
            </a:bodyPr>
            <a:lstStyle/>
            <a:p>
              <a:pPr marL="0" lvl="0" indent="0"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solidFill>
                    <a:schemeClr val="lt1"/>
                  </a:solidFill>
                  <a:latin typeface="Impact" panose="020B0806030902050204" pitchFamily="34" charset="0"/>
                  <a:ea typeface="SimSun-ExtB" panose="02010609060101010101" pitchFamily="49" charset="-122"/>
                  <a:cs typeface="+mn-cs"/>
                </a:rPr>
                <a:t>0 VA 1 BILAN ISHLASHAGAN OLIM, U TIRIK KUCH(KINETIK ENIRGIYA) TUSHUNCHASINI KIRITDI VA ENERGIYANI SAQLASHNI QONUNINI SHAKLLANTIRDI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414599F-9F22-4DC4-8B86-3676648477B8}"/>
              </a:ext>
            </a:extLst>
          </p:cNvPr>
          <p:cNvGrpSpPr/>
          <p:nvPr/>
        </p:nvGrpSpPr>
        <p:grpSpPr>
          <a:xfrm>
            <a:off x="957743" y="5820896"/>
            <a:ext cx="9559174" cy="998346"/>
            <a:chOff x="1122939" y="1418824"/>
            <a:chExt cx="1996692" cy="99834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42CA22A-1B91-4C8F-84D0-F855A736857C}"/>
                </a:ext>
              </a:extLst>
            </p:cNvPr>
            <p:cNvSpPr/>
            <p:nvPr/>
          </p:nvSpPr>
          <p:spPr>
            <a:xfrm>
              <a:off x="1122939" y="1418824"/>
              <a:ext cx="1996692" cy="998346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D89F9E8-0611-4AF1-88DD-DB631D44C962}"/>
                </a:ext>
              </a:extLst>
            </p:cNvPr>
            <p:cNvSpPr txBox="1"/>
            <p:nvPr/>
          </p:nvSpPr>
          <p:spPr>
            <a:xfrm>
              <a:off x="1122939" y="1418824"/>
              <a:ext cx="1996692" cy="9983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780" tIns="17780" rIns="17780" bIns="17780" numCol="1" spcCol="1270" rtlCol="0" anchor="ctr" anchorCtr="0">
              <a:noAutofit/>
            </a:bodyPr>
            <a:lstStyle/>
            <a:p>
              <a:pPr marL="0" lvl="0" indent="0"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solidFill>
                    <a:schemeClr val="lt1"/>
                  </a:solidFill>
                  <a:latin typeface="Impact" panose="020B0806030902050204" pitchFamily="34" charset="0"/>
                  <a:ea typeface="SimSun-ExtB" panose="02010609060101010101" pitchFamily="49" charset="-122"/>
                  <a:cs typeface="+mn-cs"/>
                </a:rPr>
                <a:t>KOMPLEKS FUNKSIYA NAZARIYASI, SIRT DIFFERENSIAL GEOMETRIYASINI YARATDI.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0029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28">
            <a:extLst>
              <a:ext uri="{FF2B5EF4-FFF2-40B4-BE49-F238E27FC236}">
                <a16:creationId xmlns:a16="http://schemas.microsoft.com/office/drawing/2014/main" id="{2FD363AB-358E-4531-8C25-54B4DAB367F9}"/>
              </a:ext>
            </a:extLst>
          </p:cNvPr>
          <p:cNvSpPr/>
          <p:nvPr/>
        </p:nvSpPr>
        <p:spPr>
          <a:xfrm>
            <a:off x="-1649609" y="4031416"/>
            <a:ext cx="4814596" cy="481459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2413BF4-E19F-408C-B77D-BF2E212BF0DB}"/>
              </a:ext>
            </a:extLst>
          </p:cNvPr>
          <p:cNvSpPr/>
          <p:nvPr/>
        </p:nvSpPr>
        <p:spPr>
          <a:xfrm>
            <a:off x="10592828" y="-1802428"/>
            <a:ext cx="4814596" cy="4814596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337319-FD3D-4436-A2BA-18B80ADB7E5A}"/>
              </a:ext>
            </a:extLst>
          </p:cNvPr>
          <p:cNvSpPr/>
          <p:nvPr/>
        </p:nvSpPr>
        <p:spPr>
          <a:xfrm>
            <a:off x="8831332" y="4291901"/>
            <a:ext cx="4814596" cy="4814596"/>
          </a:xfrm>
          <a:prstGeom prst="ellipse">
            <a:avLst/>
          </a:prstGeom>
          <a:solidFill>
            <a:srgbClr val="00206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0F051D1-86E4-4ABA-B20D-1EE812400104}"/>
              </a:ext>
            </a:extLst>
          </p:cNvPr>
          <p:cNvSpPr/>
          <p:nvPr/>
        </p:nvSpPr>
        <p:spPr>
          <a:xfrm>
            <a:off x="0" y="-3480304"/>
            <a:ext cx="4814596" cy="4814596"/>
          </a:xfrm>
          <a:prstGeom prst="ellipse">
            <a:avLst/>
          </a:prstGeom>
          <a:solidFill>
            <a:srgbClr val="7030A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9A4E386-DC6C-4B21-8812-C22006F6CFA9}"/>
              </a:ext>
            </a:extLst>
          </p:cNvPr>
          <p:cNvSpPr/>
          <p:nvPr/>
        </p:nvSpPr>
        <p:spPr>
          <a:xfrm>
            <a:off x="14691006" y="4031416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0D9E5F8-86AA-4D0D-89EA-0E3C9E9536F0}"/>
              </a:ext>
            </a:extLst>
          </p:cNvPr>
          <p:cNvSpPr/>
          <p:nvPr/>
        </p:nvSpPr>
        <p:spPr>
          <a:xfrm>
            <a:off x="-2928199" y="-2622535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D3B7A9-D91F-4AC7-8664-92A00C1E596A}"/>
              </a:ext>
            </a:extLst>
          </p:cNvPr>
          <p:cNvSpPr txBox="1"/>
          <p:nvPr/>
        </p:nvSpPr>
        <p:spPr>
          <a:xfrm flipH="1">
            <a:off x="1292098" y="206727"/>
            <a:ext cx="10030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IJTIMOIY-</a:t>
            </a:r>
            <a:r>
              <a:rPr lang="en-US" sz="4000" b="1" dirty="0" err="1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Siyosiy</a:t>
            </a:r>
            <a:r>
              <a:rPr lang="en-US" sz="40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 G’OYALAR</a:t>
            </a: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14:cNvPr>
              <p14:cNvContentPartPr/>
              <p14:nvPr/>
            </p14:nvContentPartPr>
            <p14:xfrm>
              <a:off x="2386680" y="988800"/>
              <a:ext cx="7569720" cy="1965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23680" y="925800"/>
                <a:ext cx="7695360" cy="3222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6F582CA5-EDBB-408D-A7EF-9DE64F11BDA2}"/>
              </a:ext>
            </a:extLst>
          </p:cNvPr>
          <p:cNvSpPr/>
          <p:nvPr/>
        </p:nvSpPr>
        <p:spPr>
          <a:xfrm>
            <a:off x="181165" y="1464659"/>
            <a:ext cx="1153048" cy="1153048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innerShdw blurRad="304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z-Latn-UZ" sz="4400" dirty="0">
                <a:latin typeface="Impact" panose="020B0806030902050204" pitchFamily="34" charset="0"/>
                <a:ea typeface="SimSun-ExtB" panose="02010609060101010101" pitchFamily="49" charset="-122"/>
              </a:rPr>
              <a:t>0</a:t>
            </a:r>
            <a:r>
              <a:rPr lang="en-US" sz="4400" dirty="0">
                <a:latin typeface="Impact" panose="020B0806030902050204" pitchFamily="34" charset="0"/>
                <a:ea typeface="SimSun-ExtB" panose="02010609060101010101" pitchFamily="49" charset="-122"/>
              </a:rPr>
              <a:t>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44D75C-6873-4A48-9427-62669E549E0C}"/>
              </a:ext>
            </a:extLst>
          </p:cNvPr>
          <p:cNvSpPr txBox="1"/>
          <p:nvPr/>
        </p:nvSpPr>
        <p:spPr>
          <a:xfrm>
            <a:off x="5518484" y="280736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FFB87AE-28DE-4FFA-B456-76D8FF66E8BF}"/>
              </a:ext>
            </a:extLst>
          </p:cNvPr>
          <p:cNvSpPr txBox="1"/>
          <p:nvPr/>
        </p:nvSpPr>
        <p:spPr>
          <a:xfrm>
            <a:off x="2057747" y="1399297"/>
            <a:ext cx="78986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Ba’zi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bir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asboblar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bo’ldiki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, u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davrda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boshqa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asboblarni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yaratilishiga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turtki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bo’ldi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.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Misol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uchun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, 1657-yil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X.Gyuygens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tomonidan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Mayatnikli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soat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kashf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qilinishi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boshqa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avtomatik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hisoblaydigan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asboblarni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yaratilishiga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turtki</a:t>
            </a:r>
            <a:r>
              <a:rPr lang="en-US" sz="2400" b="1" dirty="0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2400" b="1" dirty="0" err="1">
                <a:gradFill flip="none" rotWithShape="1"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1236"/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bo’ldi</a:t>
            </a:r>
            <a:endParaRPr lang="en-US" sz="2400" b="1" dirty="0">
              <a:gradFill flip="none" rotWithShape="1"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1236"/>
                  </a:gs>
                </a:gsLst>
                <a:lin ang="0" scaled="1"/>
                <a:tileRect/>
              </a:gradFill>
              <a:latin typeface="Microsoft PhagsPa" panose="020B0502040204020203" pitchFamily="34" charset="0"/>
            </a:endParaRPr>
          </a:p>
        </p:txBody>
      </p:sp>
      <p:pic>
        <p:nvPicPr>
          <p:cNvPr id="1026" name="Picture 2" descr="The Invention of the Pendulum Clock 1 Clock.">
            <a:extLst>
              <a:ext uri="{FF2B5EF4-FFF2-40B4-BE49-F238E27FC236}">
                <a16:creationId xmlns:a16="http://schemas.microsoft.com/office/drawing/2014/main" id="{CA8CA5C2-8946-4565-A921-C51141827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716" y="3663688"/>
            <a:ext cx="1924050" cy="237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First Clock In America Failed, And It Helped Revolutionize Physics">
            <a:extLst>
              <a:ext uri="{FF2B5EF4-FFF2-40B4-BE49-F238E27FC236}">
                <a16:creationId xmlns:a16="http://schemas.microsoft.com/office/drawing/2014/main" id="{CDAAB840-44BA-41E0-839F-35AE2B933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3890" y="2550809"/>
            <a:ext cx="2420981" cy="2826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D316ED-297E-40F2-84A3-BC7BA179DB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42732" y="4222370"/>
            <a:ext cx="6706536" cy="13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63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7F6DEE9-602C-4711-91A4-F4AA6F25E77F}"/>
              </a:ext>
            </a:extLst>
          </p:cNvPr>
          <p:cNvSpPr txBox="1"/>
          <p:nvPr/>
        </p:nvSpPr>
        <p:spPr>
          <a:xfrm flipH="1">
            <a:off x="1080656" y="-3233648"/>
            <a:ext cx="1003068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z-Latn-UZ" sz="115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MA’RIFAT </a:t>
            </a:r>
            <a:endParaRPr lang="en-US" sz="115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521321-148D-489B-B7F2-595EFB8E799B}"/>
              </a:ext>
            </a:extLst>
          </p:cNvPr>
          <p:cNvCxnSpPr>
            <a:cxnSpLocks/>
          </p:cNvCxnSpPr>
          <p:nvPr/>
        </p:nvCxnSpPr>
        <p:spPr>
          <a:xfrm>
            <a:off x="1367882" y="-1399478"/>
            <a:ext cx="9456234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2060"/>
                </a:gs>
                <a:gs pos="100000">
                  <a:srgbClr val="0070C0"/>
                </a:gs>
              </a:gsLst>
              <a:lin ang="0" scaled="1"/>
              <a:tileRect/>
            </a:gradFill>
          </a:ln>
          <a:effectLst>
            <a:outerShdw blurRad="279400" algn="ctr" rotWithShape="0">
              <a:schemeClr val="tx1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E064900-DD4E-4C23-A245-3EB203035D7E}"/>
              </a:ext>
            </a:extLst>
          </p:cNvPr>
          <p:cNvSpPr txBox="1"/>
          <p:nvPr/>
        </p:nvSpPr>
        <p:spPr>
          <a:xfrm flipH="1">
            <a:off x="1080655" y="-1309223"/>
            <a:ext cx="10030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z-Latn-UZ" sz="66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ASRI</a:t>
            </a:r>
            <a:endParaRPr lang="en-US" sz="66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8542B1-E321-45FC-B5B2-3E96240047D2}"/>
              </a:ext>
            </a:extLst>
          </p:cNvPr>
          <p:cNvSpPr/>
          <p:nvPr/>
        </p:nvSpPr>
        <p:spPr>
          <a:xfrm>
            <a:off x="0" y="1185360"/>
            <a:ext cx="2584197" cy="5672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FD363AB-358E-4531-8C25-54B4DAB367F9}"/>
              </a:ext>
            </a:extLst>
          </p:cNvPr>
          <p:cNvSpPr/>
          <p:nvPr/>
        </p:nvSpPr>
        <p:spPr>
          <a:xfrm>
            <a:off x="-2266207" y="4283672"/>
            <a:ext cx="4814596" cy="481459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2413BF4-E19F-408C-B77D-BF2E212BF0DB}"/>
              </a:ext>
            </a:extLst>
          </p:cNvPr>
          <p:cNvSpPr/>
          <p:nvPr/>
        </p:nvSpPr>
        <p:spPr>
          <a:xfrm>
            <a:off x="9971236" y="-575692"/>
            <a:ext cx="4814596" cy="4814596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337319-FD3D-4436-A2BA-18B80ADB7E5A}"/>
              </a:ext>
            </a:extLst>
          </p:cNvPr>
          <p:cNvSpPr/>
          <p:nvPr/>
        </p:nvSpPr>
        <p:spPr>
          <a:xfrm>
            <a:off x="8673862" y="3864438"/>
            <a:ext cx="4814596" cy="4814596"/>
          </a:xfrm>
          <a:prstGeom prst="ellipse">
            <a:avLst/>
          </a:prstGeom>
          <a:solidFill>
            <a:srgbClr val="00206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0F051D1-86E4-4ABA-B20D-1EE812400104}"/>
              </a:ext>
            </a:extLst>
          </p:cNvPr>
          <p:cNvSpPr/>
          <p:nvPr/>
        </p:nvSpPr>
        <p:spPr>
          <a:xfrm>
            <a:off x="-2230399" y="-2304122"/>
            <a:ext cx="4814596" cy="4814596"/>
          </a:xfrm>
          <a:prstGeom prst="ellipse">
            <a:avLst/>
          </a:prstGeom>
          <a:solidFill>
            <a:srgbClr val="7030A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9A4E386-DC6C-4B21-8812-C22006F6CFA9}"/>
              </a:ext>
            </a:extLst>
          </p:cNvPr>
          <p:cNvSpPr/>
          <p:nvPr/>
        </p:nvSpPr>
        <p:spPr>
          <a:xfrm>
            <a:off x="14691006" y="4031416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0D9E5F8-86AA-4D0D-89EA-0E3C9E9536F0}"/>
              </a:ext>
            </a:extLst>
          </p:cNvPr>
          <p:cNvSpPr/>
          <p:nvPr/>
        </p:nvSpPr>
        <p:spPr>
          <a:xfrm>
            <a:off x="-6146091" y="883348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D3B7A9-D91F-4AC7-8664-92A00C1E596A}"/>
              </a:ext>
            </a:extLst>
          </p:cNvPr>
          <p:cNvSpPr txBox="1"/>
          <p:nvPr/>
        </p:nvSpPr>
        <p:spPr>
          <a:xfrm flipH="1">
            <a:off x="1050472" y="-5138"/>
            <a:ext cx="10030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err="1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adabiyot</a:t>
            </a:r>
            <a:endParaRPr lang="en-US" sz="66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14:cNvPr>
              <p14:cNvContentPartPr/>
              <p14:nvPr/>
            </p14:nvContentPartPr>
            <p14:xfrm>
              <a:off x="2386680" y="988800"/>
              <a:ext cx="7569720" cy="1965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23680" y="925800"/>
                <a:ext cx="7695360" cy="32220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Oval 24">
            <a:extLst>
              <a:ext uri="{FF2B5EF4-FFF2-40B4-BE49-F238E27FC236}">
                <a16:creationId xmlns:a16="http://schemas.microsoft.com/office/drawing/2014/main" id="{D093749C-614D-4677-A6E1-925138A4DA42}"/>
              </a:ext>
            </a:extLst>
          </p:cNvPr>
          <p:cNvSpPr/>
          <p:nvPr/>
        </p:nvSpPr>
        <p:spPr>
          <a:xfrm>
            <a:off x="387878" y="1248606"/>
            <a:ext cx="1153048" cy="1153048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innerShdw blurRad="304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z-Latn-UZ" sz="4400" dirty="0">
                <a:latin typeface="Impact" panose="020B0806030902050204" pitchFamily="34" charset="0"/>
                <a:ea typeface="SimSun-ExtB" panose="02010609060101010101" pitchFamily="49" charset="-122"/>
              </a:rPr>
              <a:t>03</a:t>
            </a:r>
            <a:endParaRPr lang="en-US" sz="4400" dirty="0">
              <a:latin typeface="Impact" panose="020B0806030902050204" pitchFamily="34" charset="0"/>
              <a:ea typeface="SimSun-ExtB" panose="02010609060101010101" pitchFamily="49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86DD859-81EA-4C8A-AEC7-06B819CF0221}"/>
              </a:ext>
            </a:extLst>
          </p:cNvPr>
          <p:cNvSpPr txBox="1"/>
          <p:nvPr/>
        </p:nvSpPr>
        <p:spPr>
          <a:xfrm>
            <a:off x="1897236" y="1401351"/>
            <a:ext cx="918392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Robinzon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Kruzo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 – Daniel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Defo</a:t>
            </a:r>
            <a:endParaRPr lang="en-US" sz="3600" b="1" dirty="0">
              <a:gradFill flip="none" rotWithShape="1">
                <a:gsLst>
                  <a:gs pos="0">
                    <a:schemeClr val="accent6">
                      <a:lumMod val="50000"/>
                    </a:schemeClr>
                  </a:gs>
                  <a:gs pos="100000">
                    <a:schemeClr val="accent3">
                      <a:lumMod val="50000"/>
                    </a:schemeClr>
                  </a:gs>
                </a:gsLst>
                <a:lin ang="10800000" scaled="1"/>
                <a:tileRect/>
              </a:gradFill>
              <a:latin typeface="Microsoft PhagsPa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Guliverning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Sayohatlari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 – Jonatan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Svift</a:t>
            </a:r>
            <a:endParaRPr lang="en-US" sz="3600" b="1" dirty="0">
              <a:gradFill flip="none" rotWithShape="1">
                <a:gsLst>
                  <a:gs pos="0">
                    <a:schemeClr val="accent6">
                      <a:lumMod val="50000"/>
                    </a:schemeClr>
                  </a:gs>
                  <a:gs pos="100000">
                    <a:schemeClr val="accent3">
                      <a:lumMod val="50000"/>
                    </a:schemeClr>
                  </a:gs>
                </a:gsLst>
                <a:lin ang="10800000" scaled="1"/>
                <a:tileRect/>
              </a:gradFill>
              <a:latin typeface="Microsoft PhagsPa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Faust –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3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atin typeface="Microsoft PhagsPa" panose="020B0502040204020203" pitchFamily="34" charset="0"/>
              </a:rPr>
              <a:t>Gyote</a:t>
            </a:r>
            <a:endParaRPr lang="en-US" sz="3600" b="1" dirty="0">
              <a:gradFill flip="none" rotWithShape="1">
                <a:gsLst>
                  <a:gs pos="0">
                    <a:schemeClr val="accent6">
                      <a:lumMod val="50000"/>
                    </a:schemeClr>
                  </a:gs>
                  <a:gs pos="100000">
                    <a:schemeClr val="accent3">
                      <a:lumMod val="50000"/>
                    </a:schemeClr>
                  </a:gs>
                </a:gsLst>
                <a:lin ang="10800000" scaled="1"/>
                <a:tileRect/>
              </a:gradFill>
              <a:latin typeface="Microsoft PhagsPa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b="1" dirty="0">
              <a:gradFill flip="none" rotWithShape="1">
                <a:gsLst>
                  <a:gs pos="0">
                    <a:schemeClr val="accent6">
                      <a:lumMod val="50000"/>
                    </a:schemeClr>
                  </a:gs>
                  <a:gs pos="100000">
                    <a:schemeClr val="accent3">
                      <a:lumMod val="50000"/>
                    </a:schemeClr>
                  </a:gs>
                </a:gsLst>
                <a:lin ang="10800000" scaled="1"/>
                <a:tileRect/>
              </a:gradFill>
              <a:latin typeface="Microsoft PhagsPa" panose="020B0502040204020203" pitchFamily="34" charset="0"/>
            </a:endParaRPr>
          </a:p>
        </p:txBody>
      </p:sp>
      <p:pic>
        <p:nvPicPr>
          <p:cNvPr id="2050" name="Picture 2" descr="Jonathan Swift - Vikipediya">
            <a:extLst>
              <a:ext uri="{FF2B5EF4-FFF2-40B4-BE49-F238E27FC236}">
                <a16:creationId xmlns:a16="http://schemas.microsoft.com/office/drawing/2014/main" id="{DD6AFE1D-6DDB-4F1E-AC80-67D47E47C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6680" y="3429000"/>
            <a:ext cx="2662330" cy="299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Johann Wolfgang von Goethe - Vikipediya">
            <a:extLst>
              <a:ext uri="{FF2B5EF4-FFF2-40B4-BE49-F238E27FC236}">
                <a16:creationId xmlns:a16="http://schemas.microsoft.com/office/drawing/2014/main" id="{9C6CCA33-6354-4B25-8C2A-084D72FB5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178" y="3454032"/>
            <a:ext cx="2447440" cy="3018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1219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7F6DEE9-602C-4711-91A4-F4AA6F25E77F}"/>
              </a:ext>
            </a:extLst>
          </p:cNvPr>
          <p:cNvSpPr txBox="1"/>
          <p:nvPr/>
        </p:nvSpPr>
        <p:spPr>
          <a:xfrm flipH="1">
            <a:off x="1080656" y="-3233648"/>
            <a:ext cx="1003068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z-Latn-UZ" sz="115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MA’RIFAT </a:t>
            </a:r>
            <a:endParaRPr lang="en-US" sz="115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521321-148D-489B-B7F2-595EFB8E799B}"/>
              </a:ext>
            </a:extLst>
          </p:cNvPr>
          <p:cNvCxnSpPr>
            <a:cxnSpLocks/>
          </p:cNvCxnSpPr>
          <p:nvPr/>
        </p:nvCxnSpPr>
        <p:spPr>
          <a:xfrm>
            <a:off x="1367882" y="-1399478"/>
            <a:ext cx="9456234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2060"/>
                </a:gs>
                <a:gs pos="100000">
                  <a:srgbClr val="0070C0"/>
                </a:gs>
              </a:gsLst>
              <a:lin ang="0" scaled="1"/>
              <a:tileRect/>
            </a:gradFill>
          </a:ln>
          <a:effectLst>
            <a:outerShdw blurRad="279400" algn="ctr" rotWithShape="0">
              <a:schemeClr val="tx1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E064900-DD4E-4C23-A245-3EB203035D7E}"/>
              </a:ext>
            </a:extLst>
          </p:cNvPr>
          <p:cNvSpPr txBox="1"/>
          <p:nvPr/>
        </p:nvSpPr>
        <p:spPr>
          <a:xfrm flipH="1">
            <a:off x="1080655" y="-1309223"/>
            <a:ext cx="10030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z-Latn-UZ" sz="66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ASRI</a:t>
            </a:r>
            <a:endParaRPr lang="en-US" sz="66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8542B1-E321-45FC-B5B2-3E96240047D2}"/>
              </a:ext>
            </a:extLst>
          </p:cNvPr>
          <p:cNvSpPr/>
          <p:nvPr/>
        </p:nvSpPr>
        <p:spPr>
          <a:xfrm>
            <a:off x="0" y="1185360"/>
            <a:ext cx="2584197" cy="5672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FD363AB-358E-4531-8C25-54B4DAB367F9}"/>
              </a:ext>
            </a:extLst>
          </p:cNvPr>
          <p:cNvSpPr/>
          <p:nvPr/>
        </p:nvSpPr>
        <p:spPr>
          <a:xfrm>
            <a:off x="-2266207" y="4283672"/>
            <a:ext cx="4814596" cy="481459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2413BF4-E19F-408C-B77D-BF2E212BF0DB}"/>
              </a:ext>
            </a:extLst>
          </p:cNvPr>
          <p:cNvSpPr/>
          <p:nvPr/>
        </p:nvSpPr>
        <p:spPr>
          <a:xfrm>
            <a:off x="9971236" y="-575692"/>
            <a:ext cx="4814596" cy="4814596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337319-FD3D-4436-A2BA-18B80ADB7E5A}"/>
              </a:ext>
            </a:extLst>
          </p:cNvPr>
          <p:cNvSpPr/>
          <p:nvPr/>
        </p:nvSpPr>
        <p:spPr>
          <a:xfrm>
            <a:off x="8673862" y="3864438"/>
            <a:ext cx="4814596" cy="4814596"/>
          </a:xfrm>
          <a:prstGeom prst="ellipse">
            <a:avLst/>
          </a:prstGeom>
          <a:solidFill>
            <a:srgbClr val="00206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0F051D1-86E4-4ABA-B20D-1EE812400104}"/>
              </a:ext>
            </a:extLst>
          </p:cNvPr>
          <p:cNvSpPr/>
          <p:nvPr/>
        </p:nvSpPr>
        <p:spPr>
          <a:xfrm>
            <a:off x="-2230399" y="-2304122"/>
            <a:ext cx="4814596" cy="4814596"/>
          </a:xfrm>
          <a:prstGeom prst="ellipse">
            <a:avLst/>
          </a:prstGeom>
          <a:solidFill>
            <a:srgbClr val="7030A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9A4E386-DC6C-4B21-8812-C22006F6CFA9}"/>
              </a:ext>
            </a:extLst>
          </p:cNvPr>
          <p:cNvSpPr/>
          <p:nvPr/>
        </p:nvSpPr>
        <p:spPr>
          <a:xfrm>
            <a:off x="14691006" y="4031416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0D9E5F8-86AA-4D0D-89EA-0E3C9E9536F0}"/>
              </a:ext>
            </a:extLst>
          </p:cNvPr>
          <p:cNvSpPr/>
          <p:nvPr/>
        </p:nvSpPr>
        <p:spPr>
          <a:xfrm>
            <a:off x="-6146091" y="988800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D3B7A9-D91F-4AC7-8664-92A00C1E596A}"/>
              </a:ext>
            </a:extLst>
          </p:cNvPr>
          <p:cNvSpPr txBox="1"/>
          <p:nvPr/>
        </p:nvSpPr>
        <p:spPr>
          <a:xfrm flipH="1">
            <a:off x="1050472" y="-5138"/>
            <a:ext cx="10030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err="1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Sa’NAT</a:t>
            </a:r>
            <a:endParaRPr lang="en-US" sz="66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14:cNvPr>
              <p14:cNvContentPartPr/>
              <p14:nvPr/>
            </p14:nvContentPartPr>
            <p14:xfrm>
              <a:off x="2386680" y="988800"/>
              <a:ext cx="7569720" cy="1965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F8ABBDA-DF6D-4450-B9FA-9123B51E95C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23680" y="925800"/>
                <a:ext cx="7695360" cy="322200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Oval 25">
            <a:extLst>
              <a:ext uri="{FF2B5EF4-FFF2-40B4-BE49-F238E27FC236}">
                <a16:creationId xmlns:a16="http://schemas.microsoft.com/office/drawing/2014/main" id="{639F579E-FAB4-4F8A-B2EE-2F6F1E098A9B}"/>
              </a:ext>
            </a:extLst>
          </p:cNvPr>
          <p:cNvSpPr/>
          <p:nvPr/>
        </p:nvSpPr>
        <p:spPr>
          <a:xfrm>
            <a:off x="812826" y="1193368"/>
            <a:ext cx="1153048" cy="1153048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innerShdw blurRad="3048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z-Latn-UZ" sz="4400" dirty="0">
                <a:latin typeface="Impact" panose="020B0806030902050204" pitchFamily="34" charset="0"/>
                <a:ea typeface="SimSun-ExtB" panose="02010609060101010101" pitchFamily="49" charset="-122"/>
              </a:rPr>
              <a:t>04</a:t>
            </a:r>
            <a:endParaRPr lang="en-US" sz="4400" dirty="0">
              <a:latin typeface="Impact" panose="020B0806030902050204" pitchFamily="34" charset="0"/>
              <a:ea typeface="SimSun-ExtB" panose="02010609060101010101" pitchFamily="49" charset="-12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C889BE-C92D-46F8-B9CD-17A371B921BF}"/>
              </a:ext>
            </a:extLst>
          </p:cNvPr>
          <p:cNvSpPr txBox="1"/>
          <p:nvPr/>
        </p:nvSpPr>
        <p:spPr>
          <a:xfrm>
            <a:off x="2167578" y="1390191"/>
            <a:ext cx="1003031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“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Qirolning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birinchi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tasvirchisi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” –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Bushe</a:t>
            </a:r>
            <a:endParaRPr lang="en-US" sz="3600" b="1" dirty="0">
              <a:gradFill flip="none" rotWithShape="1">
                <a:gsLst>
                  <a:gs pos="0">
                    <a:schemeClr val="accent6">
                      <a:lumMod val="50000"/>
                    </a:schemeClr>
                  </a:gs>
                  <a:gs pos="100000">
                    <a:schemeClr val="accent6">
                      <a:lumMod val="50000"/>
                    </a:schemeClr>
                  </a:gs>
                </a:gsLst>
                <a:lin ang="0" scaled="1"/>
                <a:tileRect/>
              </a:gradFill>
              <a:latin typeface="Microsoft PhagsPa" panose="020B0502040204020203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“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Beparvo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” –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Antuan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Vatto</a:t>
            </a:r>
            <a:endParaRPr lang="en-US" sz="3600" b="1" dirty="0">
              <a:gradFill flip="none" rotWithShape="1">
                <a:gsLst>
                  <a:gs pos="0">
                    <a:schemeClr val="accent6">
                      <a:lumMod val="50000"/>
                    </a:schemeClr>
                  </a:gs>
                  <a:gs pos="100000">
                    <a:schemeClr val="accent6">
                      <a:lumMod val="50000"/>
                    </a:schemeClr>
                  </a:gs>
                </a:gsLst>
                <a:lin ang="0" scaled="1"/>
                <a:tileRect/>
              </a:gradFill>
              <a:latin typeface="Microsoft PhagsPa" panose="020B0502040204020203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“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Matto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bayon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etgan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buyuk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musibat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” –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Bax</a:t>
            </a:r>
            <a:endParaRPr lang="en-US" sz="3600" b="1" dirty="0">
              <a:gradFill flip="none" rotWithShape="1">
                <a:gsLst>
                  <a:gs pos="0">
                    <a:schemeClr val="accent6">
                      <a:lumMod val="50000"/>
                    </a:schemeClr>
                  </a:gs>
                  <a:gs pos="100000">
                    <a:schemeClr val="accent6">
                      <a:lumMod val="50000"/>
                    </a:schemeClr>
                  </a:gs>
                </a:gsLst>
                <a:lin ang="0" scaled="1"/>
                <a:tileRect/>
              </a:gradFill>
              <a:latin typeface="Microsoft PhagsPa" panose="020B0502040204020203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“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Figaroning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uylanishi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” –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Motsart</a:t>
            </a:r>
            <a:endParaRPr lang="en-US" sz="3600" b="1" dirty="0">
              <a:gradFill flip="none" rotWithShape="1">
                <a:gsLst>
                  <a:gs pos="0">
                    <a:schemeClr val="accent6">
                      <a:lumMod val="50000"/>
                    </a:schemeClr>
                  </a:gs>
                  <a:gs pos="100000">
                    <a:schemeClr val="accent6">
                      <a:lumMod val="50000"/>
                    </a:schemeClr>
                  </a:gs>
                </a:gsLst>
                <a:lin ang="0" scaled="1"/>
                <a:tileRect/>
              </a:gradFill>
              <a:latin typeface="Microsoft PhagsPa" panose="020B0502040204020203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“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Qahramonnoma</a:t>
            </a:r>
            <a:r>
              <a:rPr lang="en-US" sz="3600" b="1" dirty="0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” - </a:t>
            </a:r>
            <a:r>
              <a:rPr lang="en-US" sz="3600" b="1" dirty="0" err="1">
                <a:gradFill flip="none" rotWithShape="1"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chemeClr val="accent6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Microsoft PhagsPa" panose="020B0502040204020203" pitchFamily="34" charset="0"/>
              </a:rPr>
              <a:t>Betxovin</a:t>
            </a:r>
            <a:endParaRPr lang="en-US" sz="3600" b="1" dirty="0">
              <a:gradFill flip="none" rotWithShape="1">
                <a:gsLst>
                  <a:gs pos="0">
                    <a:schemeClr val="accent6">
                      <a:lumMod val="50000"/>
                    </a:schemeClr>
                  </a:gs>
                  <a:gs pos="100000">
                    <a:schemeClr val="accent6">
                      <a:lumMod val="50000"/>
                    </a:schemeClr>
                  </a:gs>
                </a:gsLst>
                <a:lin ang="0" scaled="1"/>
                <a:tileRect/>
              </a:gradFill>
              <a:latin typeface="Microsoft PhagsP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174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7F6DEE9-602C-4711-91A4-F4AA6F25E77F}"/>
              </a:ext>
            </a:extLst>
          </p:cNvPr>
          <p:cNvSpPr txBox="1"/>
          <p:nvPr/>
        </p:nvSpPr>
        <p:spPr>
          <a:xfrm flipH="1">
            <a:off x="1080656" y="1566952"/>
            <a:ext cx="1003068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dirty="0" err="1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E’tibor</a:t>
            </a:r>
            <a:endParaRPr lang="en-US" sz="115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521321-148D-489B-B7F2-595EFB8E799B}"/>
              </a:ext>
            </a:extLst>
          </p:cNvPr>
          <p:cNvCxnSpPr>
            <a:cxnSpLocks/>
          </p:cNvCxnSpPr>
          <p:nvPr/>
        </p:nvCxnSpPr>
        <p:spPr>
          <a:xfrm>
            <a:off x="1367882" y="3401122"/>
            <a:ext cx="9456234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2060"/>
                </a:gs>
                <a:gs pos="100000">
                  <a:srgbClr val="0070C0"/>
                </a:gs>
              </a:gsLst>
              <a:lin ang="0" scaled="1"/>
              <a:tileRect/>
            </a:gradFill>
          </a:ln>
          <a:effectLst>
            <a:outerShdw blurRad="279400" algn="ctr" rotWithShape="0">
              <a:schemeClr val="tx1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E064900-DD4E-4C23-A245-3EB203035D7E}"/>
              </a:ext>
            </a:extLst>
          </p:cNvPr>
          <p:cNvSpPr txBox="1"/>
          <p:nvPr/>
        </p:nvSpPr>
        <p:spPr>
          <a:xfrm flipH="1">
            <a:off x="1080655" y="3491377"/>
            <a:ext cx="10030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err="1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Uchun</a:t>
            </a:r>
            <a:r>
              <a:rPr lang="en-US" sz="6600" b="1" dirty="0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 </a:t>
            </a:r>
            <a:r>
              <a:rPr lang="en-US" sz="6600" b="1" dirty="0" err="1">
                <a:gradFill flip="none" rotWithShape="1">
                  <a:gsLst>
                    <a:gs pos="98200">
                      <a:srgbClr val="002060"/>
                    </a:gs>
                    <a:gs pos="0">
                      <a:srgbClr val="0070C0"/>
                    </a:gs>
                  </a:gsLst>
                  <a:lin ang="2700000" scaled="1"/>
                  <a:tileRect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0"/>
              </a:rPr>
              <a:t>rahmat</a:t>
            </a:r>
            <a:endParaRPr lang="en-US" sz="6600" b="1" dirty="0">
              <a:gradFill flip="none" rotWithShape="1">
                <a:gsLst>
                  <a:gs pos="98200">
                    <a:srgbClr val="002060"/>
                  </a:gs>
                  <a:gs pos="0">
                    <a:srgbClr val="0070C0"/>
                  </a:gs>
                </a:gsLst>
                <a:lin ang="2700000" scaled="1"/>
                <a:tileRect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FD363AB-358E-4531-8C25-54B4DAB367F9}"/>
              </a:ext>
            </a:extLst>
          </p:cNvPr>
          <p:cNvSpPr/>
          <p:nvPr/>
        </p:nvSpPr>
        <p:spPr>
          <a:xfrm>
            <a:off x="-1326643" y="3491377"/>
            <a:ext cx="4814596" cy="481459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2413BF4-E19F-408C-B77D-BF2E212BF0DB}"/>
              </a:ext>
            </a:extLst>
          </p:cNvPr>
          <p:cNvSpPr/>
          <p:nvPr/>
        </p:nvSpPr>
        <p:spPr>
          <a:xfrm>
            <a:off x="9486122" y="-2316620"/>
            <a:ext cx="4814596" cy="4814596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337319-FD3D-4436-A2BA-18B80ADB7E5A}"/>
              </a:ext>
            </a:extLst>
          </p:cNvPr>
          <p:cNvSpPr/>
          <p:nvPr/>
        </p:nvSpPr>
        <p:spPr>
          <a:xfrm>
            <a:off x="6296751" y="4045375"/>
            <a:ext cx="4814596" cy="4814596"/>
          </a:xfrm>
          <a:prstGeom prst="ellipse">
            <a:avLst/>
          </a:prstGeom>
          <a:solidFill>
            <a:srgbClr val="00206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0F051D1-86E4-4ABA-B20D-1EE812400104}"/>
              </a:ext>
            </a:extLst>
          </p:cNvPr>
          <p:cNvSpPr/>
          <p:nvPr/>
        </p:nvSpPr>
        <p:spPr>
          <a:xfrm>
            <a:off x="628298" y="-2645293"/>
            <a:ext cx="4814596" cy="4814596"/>
          </a:xfrm>
          <a:prstGeom prst="ellipse">
            <a:avLst/>
          </a:prstGeom>
          <a:solidFill>
            <a:srgbClr val="7030A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9A4E386-DC6C-4B21-8812-C22006F6CFA9}"/>
              </a:ext>
            </a:extLst>
          </p:cNvPr>
          <p:cNvSpPr/>
          <p:nvPr/>
        </p:nvSpPr>
        <p:spPr>
          <a:xfrm>
            <a:off x="9784702" y="2169303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0D9E5F8-86AA-4D0D-89EA-0E3C9E9536F0}"/>
              </a:ext>
            </a:extLst>
          </p:cNvPr>
          <p:cNvSpPr/>
          <p:nvPr/>
        </p:nvSpPr>
        <p:spPr>
          <a:xfrm>
            <a:off x="-2561076" y="164480"/>
            <a:ext cx="4814596" cy="4814596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ir Isaac Newton biography — Inventions, laws and quotes | Space">
            <a:extLst>
              <a:ext uri="{FF2B5EF4-FFF2-40B4-BE49-F238E27FC236}">
                <a16:creationId xmlns:a16="http://schemas.microsoft.com/office/drawing/2014/main" id="{D9CB993F-6DB3-434E-88C8-2D554E336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52" b="97926" l="10000" r="90000">
                        <a14:foregroundMark x1="54833" y1="11852" x2="49667" y2="7259"/>
                        <a14:foregroundMark x1="49667" y1="7259" x2="48417" y2="7111"/>
                        <a14:foregroundMark x1="51333" y1="72000" x2="56417" y2="95704"/>
                        <a14:foregroundMark x1="56917" y1="74370" x2="77167" y2="95259"/>
                        <a14:foregroundMark x1="77167" y1="95259" x2="47667" y2="94074"/>
                        <a14:foregroundMark x1="47667" y1="94074" x2="48250" y2="85037"/>
                        <a14:foregroundMark x1="48250" y1="85037" x2="42333" y2="81481"/>
                        <a14:foregroundMark x1="42333" y1="81481" x2="53500" y2="69630"/>
                        <a14:foregroundMark x1="39333" y1="69185" x2="33500" y2="94370"/>
                        <a14:foregroundMark x1="33500" y1="94370" x2="33500" y2="94370"/>
                        <a14:foregroundMark x1="66000" y1="75852" x2="64417" y2="66222"/>
                        <a14:foregroundMark x1="64417" y1="66222" x2="68167" y2="70074"/>
                        <a14:foregroundMark x1="68167" y1="70074" x2="78250" y2="96148"/>
                        <a14:foregroundMark x1="78250" y1="96148" x2="79333" y2="97630"/>
                        <a14:foregroundMark x1="29167" y1="98074" x2="31250" y2="78519"/>
                        <a14:foregroundMark x1="31250" y1="78519" x2="32917" y2="75852"/>
                        <a14:foregroundMark x1="55333" y1="8444" x2="59333" y2="21333"/>
                        <a14:foregroundMark x1="52417" y1="6074" x2="54833" y2="6667"/>
                        <a14:foregroundMark x1="60417" y1="48296" x2="61917" y2="40000"/>
                        <a14:foregroundMark x1="61917" y1="40000" x2="61167" y2="35556"/>
                        <a14:foregroundMark x1="63083" y1="41185" x2="60250" y2="29778"/>
                        <a14:foregroundMark x1="60250" y1="29778" x2="60167" y2="29630"/>
                        <a14:foregroundMark x1="53083" y1="3852" x2="53917" y2="5185"/>
                        <a14:foregroundMark x1="58667" y1="9481" x2="59667" y2="13333"/>
                        <a14:backgroundMark x1="65750" y1="5630" x2="90250" y2="677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1708" y="4979076"/>
            <a:ext cx="5914484" cy="3326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ean-Jacques Rousseau - Wikipedia">
            <a:extLst>
              <a:ext uri="{FF2B5EF4-FFF2-40B4-BE49-F238E27FC236}">
                <a16:creationId xmlns:a16="http://schemas.microsoft.com/office/drawing/2014/main" id="{3BD87AF8-9CF9-4D5F-88F3-D47172A85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59" b="98909" l="4489" r="97445">
                        <a14:foregroundMark x1="47445" y1="93700" x2="55594" y2="77827"/>
                        <a14:foregroundMark x1="55594" y1="77827" x2="46064" y2="66964"/>
                        <a14:foregroundMark x1="46064" y1="66964" x2="37155" y2="69246"/>
                        <a14:foregroundMark x1="26796" y1="95188" x2="15539" y2="68800"/>
                        <a14:foregroundMark x1="15539" y1="68800" x2="4834" y2="79762"/>
                        <a14:foregroundMark x1="4834" y1="79762" x2="4627" y2="97024"/>
                        <a14:foregroundMark x1="27348" y1="35565" x2="18232" y2="52679"/>
                        <a14:foregroundMark x1="18232" y1="52679" x2="19613" y2="53720"/>
                        <a14:foregroundMark x1="59807" y1="42212" x2="60843" y2="55208"/>
                        <a14:foregroundMark x1="60359" y1="15179" x2="68992" y2="23413"/>
                        <a14:foregroundMark x1="68992" y1="23413" x2="69613" y2="42956"/>
                        <a14:foregroundMark x1="43301" y1="5208" x2="57251" y2="5903"/>
                        <a14:foregroundMark x1="71685" y1="22222" x2="76796" y2="37401"/>
                        <a14:foregroundMark x1="74240" y1="87401" x2="96961" y2="98909"/>
                        <a14:foregroundMark x1="78384" y1="78869" x2="61326" y2="97421"/>
                        <a14:foregroundMark x1="73204" y1="73710" x2="97445" y2="93353"/>
                        <a14:foregroundMark x1="97445" y1="93353" x2="97445" y2="93353"/>
                        <a14:foregroundMark x1="68577" y1="14087" x2="68577" y2="18155"/>
                        <a14:foregroundMark x1="66022" y1="11855" x2="69061" y2="13343"/>
                        <a14:backgroundMark x1="1519" y1="65179" x2="18577" y2="577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469" y="4728302"/>
            <a:ext cx="2617038" cy="364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1116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1.48148E-6 L 6.25E-7 -0.0638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9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00000">
                                      <p:cBhvr>
                                        <p:cTn id="8" dur="6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ccel="50000" decel="5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2.59259E-6 L 1.04167E-6 -0.0504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2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600000">
                                      <p:cBhvr>
                                        <p:cTn id="12" dur="6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-3.7037E-7 L 0 -0.0789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-4.81481E-6 L 0 0.07755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285</Words>
  <Application>Microsoft Office PowerPoint</Application>
  <PresentationFormat>Widescreen</PresentationFormat>
  <Paragraphs>61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Engravers MT</vt:lpstr>
      <vt:lpstr>Impact</vt:lpstr>
      <vt:lpstr>Microsoft PhagsPa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Asrorbek ABDUJALILOV</dc:creator>
  <cp:lastModifiedBy>Asrorbek ABDUJALILOV</cp:lastModifiedBy>
  <cp:revision>15</cp:revision>
  <dcterms:created xsi:type="dcterms:W3CDTF">2025-01-16T05:25:02Z</dcterms:created>
  <dcterms:modified xsi:type="dcterms:W3CDTF">2025-01-28T06:27:56Z</dcterms:modified>
</cp:coreProperties>
</file>

<file path=docProps/thumbnail.jpeg>
</file>